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58" r:id="rId6"/>
    <p:sldId id="259" r:id="rId7"/>
    <p:sldId id="260" r:id="rId8"/>
    <p:sldId id="261" r:id="rId9"/>
    <p:sldId id="262" r:id="rId10"/>
    <p:sldId id="263" r:id="rId11"/>
    <p:sldId id="264" r:id="rId12"/>
    <p:sldId id="265" r:id="rId13"/>
    <p:sldId id="266" r:id="rId14"/>
    <p:sldId id="267" r:id="rId15"/>
    <p:sldId id="269" r:id="rId16"/>
    <p:sldId id="268" r:id="rId17"/>
    <p:sldId id="271" r:id="rId18"/>
    <p:sldId id="272" r:id="rId19"/>
    <p:sldId id="270" r:id="rId20"/>
    <p:sldId id="257"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93" userDrawn="1">
          <p15:clr>
            <a:srgbClr val="A4A3A4"/>
          </p15:clr>
        </p15:guide>
        <p15:guide id="2" pos="43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eke Kwantes" initials="LK" lastIdx="1" clrIdx="0">
    <p:extLst>
      <p:ext uri="{19B8F6BF-5375-455C-9EA6-DF929625EA0E}">
        <p15:presenceInfo xmlns:p15="http://schemas.microsoft.com/office/powerpoint/2012/main" userId="S::KWANT@vozaanstad.nl::ab95a2fb-d2da-49f2-a3d1-6b3309c1f51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6BB721-142D-4434-B6DF-43C9AAAD1732}" v="16" dt="2024-09-13T12:37:05.5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543" autoAdjust="0"/>
  </p:normalViewPr>
  <p:slideViewPr>
    <p:cSldViewPr snapToGrid="0">
      <p:cViewPr varScale="1">
        <p:scale>
          <a:sx n="50" d="100"/>
          <a:sy n="50" d="100"/>
        </p:scale>
        <p:origin x="1260" y="24"/>
      </p:cViewPr>
      <p:guideLst>
        <p:guide orient="horz" pos="1593"/>
        <p:guide pos="43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tia Woltring" userId="49d3770f-9077-4a55-8183-099005d23a80" providerId="ADAL" clId="{B46BB721-142D-4434-B6DF-43C9AAAD1732}"/>
    <pc:docChg chg="custSel modSld">
      <pc:chgData name="Titia Woltring" userId="49d3770f-9077-4a55-8183-099005d23a80" providerId="ADAL" clId="{B46BB721-142D-4434-B6DF-43C9AAAD1732}" dt="2024-09-13T12:37:05.539" v="340"/>
      <pc:docMkLst>
        <pc:docMk/>
      </pc:docMkLst>
      <pc:sldChg chg="addSp delSp modSp mod">
        <pc:chgData name="Titia Woltring" userId="49d3770f-9077-4a55-8183-099005d23a80" providerId="ADAL" clId="{B46BB721-142D-4434-B6DF-43C9AAAD1732}" dt="2024-09-13T12:36:15.004" v="325" actId="14100"/>
        <pc:sldMkLst>
          <pc:docMk/>
          <pc:sldMk cId="3933322707" sldId="256"/>
        </pc:sldMkLst>
        <pc:spChg chg="mod">
          <ac:chgData name="Titia Woltring" userId="49d3770f-9077-4a55-8183-099005d23a80" providerId="ADAL" clId="{B46BB721-142D-4434-B6DF-43C9AAAD1732}" dt="2024-09-13T12:21:38.695" v="2" actId="27636"/>
          <ac:spMkLst>
            <pc:docMk/>
            <pc:sldMk cId="3933322707" sldId="256"/>
            <ac:spMk id="2" creationId="{8D88E975-85B0-4250-B21E-5295EC08E634}"/>
          </ac:spMkLst>
        </pc:spChg>
        <pc:spChg chg="mod">
          <ac:chgData name="Titia Woltring" userId="49d3770f-9077-4a55-8183-099005d23a80" providerId="ADAL" clId="{B46BB721-142D-4434-B6DF-43C9AAAD1732}" dt="2024-09-13T12:21:38.695" v="3" actId="27636"/>
          <ac:spMkLst>
            <pc:docMk/>
            <pc:sldMk cId="3933322707" sldId="256"/>
            <ac:spMk id="3" creationId="{4E4A421D-AEDC-45AB-B38F-C04765A90EA8}"/>
          </ac:spMkLst>
        </pc:spChg>
        <pc:picChg chg="del">
          <ac:chgData name="Titia Woltring" userId="49d3770f-9077-4a55-8183-099005d23a80" providerId="ADAL" clId="{B46BB721-142D-4434-B6DF-43C9AAAD1732}" dt="2024-09-13T12:21:17.134" v="0" actId="478"/>
          <ac:picMkLst>
            <pc:docMk/>
            <pc:sldMk cId="3933322707" sldId="256"/>
            <ac:picMk id="5" creationId="{CEEE96E3-30C8-E53C-453C-5C93B09DCD9C}"/>
          </ac:picMkLst>
        </pc:picChg>
        <pc:picChg chg="add mod">
          <ac:chgData name="Titia Woltring" userId="49d3770f-9077-4a55-8183-099005d23a80" providerId="ADAL" clId="{B46BB721-142D-4434-B6DF-43C9AAAD1732}" dt="2024-09-13T12:36:15.004" v="325" actId="14100"/>
          <ac:picMkLst>
            <pc:docMk/>
            <pc:sldMk cId="3933322707" sldId="256"/>
            <ac:picMk id="6" creationId="{768A93E8-95FD-4519-F05F-2889C97F2E0C}"/>
          </ac:picMkLst>
        </pc:picChg>
      </pc:sldChg>
      <pc:sldChg chg="addSp delSp modSp mod">
        <pc:chgData name="Titia Woltring" userId="49d3770f-9077-4a55-8183-099005d23a80" providerId="ADAL" clId="{B46BB721-142D-4434-B6DF-43C9AAAD1732}" dt="2024-09-13T12:37:05.539" v="340"/>
        <pc:sldMkLst>
          <pc:docMk/>
          <pc:sldMk cId="347356398" sldId="257"/>
        </pc:sldMkLst>
        <pc:picChg chg="del">
          <ac:chgData name="Titia Woltring" userId="49d3770f-9077-4a55-8183-099005d23a80" providerId="ADAL" clId="{B46BB721-142D-4434-B6DF-43C9AAAD1732}" dt="2024-09-13T12:22:44.422" v="22" actId="478"/>
          <ac:picMkLst>
            <pc:docMk/>
            <pc:sldMk cId="347356398" sldId="257"/>
            <ac:picMk id="4" creationId="{814B70DA-F10A-33DA-47A2-315D221F540E}"/>
          </ac:picMkLst>
        </pc:picChg>
        <pc:picChg chg="add mod">
          <ac:chgData name="Titia Woltring" userId="49d3770f-9077-4a55-8183-099005d23a80" providerId="ADAL" clId="{B46BB721-142D-4434-B6DF-43C9AAAD1732}" dt="2024-09-13T12:37:05.539" v="340"/>
          <ac:picMkLst>
            <pc:docMk/>
            <pc:sldMk cId="347356398" sldId="257"/>
            <ac:picMk id="5" creationId="{2476FFD0-C89C-FD5D-3F3A-2ECAC5F8235A}"/>
          </ac:picMkLst>
        </pc:picChg>
      </pc:sldChg>
      <pc:sldChg chg="addSp delSp modSp mod">
        <pc:chgData name="Titia Woltring" userId="49d3770f-9077-4a55-8183-099005d23a80" providerId="ADAL" clId="{B46BB721-142D-4434-B6DF-43C9AAAD1732}" dt="2024-09-13T12:36:19.693" v="326"/>
        <pc:sldMkLst>
          <pc:docMk/>
          <pc:sldMk cId="762652053" sldId="258"/>
        </pc:sldMkLst>
        <pc:picChg chg="del">
          <ac:chgData name="Titia Woltring" userId="49d3770f-9077-4a55-8183-099005d23a80" providerId="ADAL" clId="{B46BB721-142D-4434-B6DF-43C9AAAD1732}" dt="2024-09-13T12:21:56.149" v="7" actId="478"/>
          <ac:picMkLst>
            <pc:docMk/>
            <pc:sldMk cId="762652053" sldId="258"/>
            <ac:picMk id="3" creationId="{ED50F31C-F1BF-951C-DB09-ABA55164BC14}"/>
          </ac:picMkLst>
        </pc:picChg>
        <pc:picChg chg="add mod">
          <ac:chgData name="Titia Woltring" userId="49d3770f-9077-4a55-8183-099005d23a80" providerId="ADAL" clId="{B46BB721-142D-4434-B6DF-43C9AAAD1732}" dt="2024-09-13T12:36:19.693" v="326"/>
          <ac:picMkLst>
            <pc:docMk/>
            <pc:sldMk cId="762652053" sldId="258"/>
            <ac:picMk id="4" creationId="{B1B145A9-7186-3EA0-9BE9-573247CD3F46}"/>
          </ac:picMkLst>
        </pc:picChg>
      </pc:sldChg>
      <pc:sldChg chg="addSp delSp modSp mod">
        <pc:chgData name="Titia Woltring" userId="49d3770f-9077-4a55-8183-099005d23a80" providerId="ADAL" clId="{B46BB721-142D-4434-B6DF-43C9AAAD1732}" dt="2024-09-13T12:36:21.725" v="327"/>
        <pc:sldMkLst>
          <pc:docMk/>
          <pc:sldMk cId="2025392529" sldId="259"/>
        </pc:sldMkLst>
        <pc:picChg chg="del">
          <ac:chgData name="Titia Woltring" userId="49d3770f-9077-4a55-8183-099005d23a80" providerId="ADAL" clId="{B46BB721-142D-4434-B6DF-43C9AAAD1732}" dt="2024-09-13T12:21:58.754" v="8" actId="478"/>
          <ac:picMkLst>
            <pc:docMk/>
            <pc:sldMk cId="2025392529" sldId="259"/>
            <ac:picMk id="4" creationId="{3155BADC-8182-C03A-7558-8828802A6726}"/>
          </ac:picMkLst>
        </pc:picChg>
        <pc:picChg chg="add mod">
          <ac:chgData name="Titia Woltring" userId="49d3770f-9077-4a55-8183-099005d23a80" providerId="ADAL" clId="{B46BB721-142D-4434-B6DF-43C9AAAD1732}" dt="2024-09-13T12:36:21.725" v="327"/>
          <ac:picMkLst>
            <pc:docMk/>
            <pc:sldMk cId="2025392529" sldId="259"/>
            <ac:picMk id="5" creationId="{3B6528BF-775F-705B-7027-15218CF2046C}"/>
          </ac:picMkLst>
        </pc:picChg>
      </pc:sldChg>
      <pc:sldChg chg="delSp mod">
        <pc:chgData name="Titia Woltring" userId="49d3770f-9077-4a55-8183-099005d23a80" providerId="ADAL" clId="{B46BB721-142D-4434-B6DF-43C9AAAD1732}" dt="2024-09-13T12:22:01.240" v="9" actId="478"/>
        <pc:sldMkLst>
          <pc:docMk/>
          <pc:sldMk cId="1812315380" sldId="260"/>
        </pc:sldMkLst>
        <pc:picChg chg="del">
          <ac:chgData name="Titia Woltring" userId="49d3770f-9077-4a55-8183-099005d23a80" providerId="ADAL" clId="{B46BB721-142D-4434-B6DF-43C9AAAD1732}" dt="2024-09-13T12:22:01.240" v="9" actId="478"/>
          <ac:picMkLst>
            <pc:docMk/>
            <pc:sldMk cId="1812315380" sldId="260"/>
            <ac:picMk id="4" creationId="{F41E003E-1522-E850-A2A1-4A9DC7DB519E}"/>
          </ac:picMkLst>
        </pc:picChg>
      </pc:sldChg>
      <pc:sldChg chg="addSp delSp modSp mod">
        <pc:chgData name="Titia Woltring" userId="49d3770f-9077-4a55-8183-099005d23a80" providerId="ADAL" clId="{B46BB721-142D-4434-B6DF-43C9AAAD1732}" dt="2024-09-13T12:36:23.981" v="328"/>
        <pc:sldMkLst>
          <pc:docMk/>
          <pc:sldMk cId="1255421895" sldId="261"/>
        </pc:sldMkLst>
        <pc:spChg chg="mod">
          <ac:chgData name="Titia Woltring" userId="49d3770f-9077-4a55-8183-099005d23a80" providerId="ADAL" clId="{B46BB721-142D-4434-B6DF-43C9AAAD1732}" dt="2024-09-13T12:26:29.948" v="26" actId="20577"/>
          <ac:spMkLst>
            <pc:docMk/>
            <pc:sldMk cId="1255421895" sldId="261"/>
            <ac:spMk id="3" creationId="{C2D788C3-5D8F-4328-BF74-F434F94008F6}"/>
          </ac:spMkLst>
        </pc:spChg>
        <pc:picChg chg="del">
          <ac:chgData name="Titia Woltring" userId="49d3770f-9077-4a55-8183-099005d23a80" providerId="ADAL" clId="{B46BB721-142D-4434-B6DF-43C9AAAD1732}" dt="2024-09-13T12:22:03.820" v="10" actId="478"/>
          <ac:picMkLst>
            <pc:docMk/>
            <pc:sldMk cId="1255421895" sldId="261"/>
            <ac:picMk id="4" creationId="{EAB3590D-7127-0A65-9C92-9AC5D9E61CCD}"/>
          </ac:picMkLst>
        </pc:picChg>
        <pc:picChg chg="add mod">
          <ac:chgData name="Titia Woltring" userId="49d3770f-9077-4a55-8183-099005d23a80" providerId="ADAL" clId="{B46BB721-142D-4434-B6DF-43C9AAAD1732}" dt="2024-09-13T12:36:23.981" v="328"/>
          <ac:picMkLst>
            <pc:docMk/>
            <pc:sldMk cId="1255421895" sldId="261"/>
            <ac:picMk id="5" creationId="{09C88847-D994-6BC7-647B-EC3E3219E43B}"/>
          </ac:picMkLst>
        </pc:picChg>
      </pc:sldChg>
      <pc:sldChg chg="addSp delSp modSp mod">
        <pc:chgData name="Titia Woltring" userId="49d3770f-9077-4a55-8183-099005d23a80" providerId="ADAL" clId="{B46BB721-142D-4434-B6DF-43C9AAAD1732}" dt="2024-09-13T12:36:26.817" v="329"/>
        <pc:sldMkLst>
          <pc:docMk/>
          <pc:sldMk cId="4044847280" sldId="262"/>
        </pc:sldMkLst>
        <pc:picChg chg="del">
          <ac:chgData name="Titia Woltring" userId="49d3770f-9077-4a55-8183-099005d23a80" providerId="ADAL" clId="{B46BB721-142D-4434-B6DF-43C9AAAD1732}" dt="2024-09-13T12:22:06.786" v="11" actId="478"/>
          <ac:picMkLst>
            <pc:docMk/>
            <pc:sldMk cId="4044847280" sldId="262"/>
            <ac:picMk id="4" creationId="{A0F898A6-DD11-8A1C-D6DB-1CE0D82750A5}"/>
          </ac:picMkLst>
        </pc:picChg>
        <pc:picChg chg="add mod">
          <ac:chgData name="Titia Woltring" userId="49d3770f-9077-4a55-8183-099005d23a80" providerId="ADAL" clId="{B46BB721-142D-4434-B6DF-43C9AAAD1732}" dt="2024-09-13T12:36:26.817" v="329"/>
          <ac:picMkLst>
            <pc:docMk/>
            <pc:sldMk cId="4044847280" sldId="262"/>
            <ac:picMk id="5" creationId="{ACA243A2-7445-3F81-E225-4584075AD2FA}"/>
          </ac:picMkLst>
        </pc:picChg>
      </pc:sldChg>
      <pc:sldChg chg="addSp delSp modSp mod">
        <pc:chgData name="Titia Woltring" userId="49d3770f-9077-4a55-8183-099005d23a80" providerId="ADAL" clId="{B46BB721-142D-4434-B6DF-43C9AAAD1732}" dt="2024-09-13T12:36:28.934" v="330"/>
        <pc:sldMkLst>
          <pc:docMk/>
          <pc:sldMk cId="1083753288" sldId="263"/>
        </pc:sldMkLst>
        <pc:picChg chg="del">
          <ac:chgData name="Titia Woltring" userId="49d3770f-9077-4a55-8183-099005d23a80" providerId="ADAL" clId="{B46BB721-142D-4434-B6DF-43C9AAAD1732}" dt="2024-09-13T12:22:09.442" v="12" actId="478"/>
          <ac:picMkLst>
            <pc:docMk/>
            <pc:sldMk cId="1083753288" sldId="263"/>
            <ac:picMk id="4" creationId="{5BA02151-78E5-35A6-A754-56707E76BF4B}"/>
          </ac:picMkLst>
        </pc:picChg>
        <pc:picChg chg="add mod">
          <ac:chgData name="Titia Woltring" userId="49d3770f-9077-4a55-8183-099005d23a80" providerId="ADAL" clId="{B46BB721-142D-4434-B6DF-43C9AAAD1732}" dt="2024-09-13T12:36:28.934" v="330"/>
          <ac:picMkLst>
            <pc:docMk/>
            <pc:sldMk cId="1083753288" sldId="263"/>
            <ac:picMk id="5" creationId="{757FCBE0-F250-45DA-BA44-9E1C347F9E5D}"/>
          </ac:picMkLst>
        </pc:picChg>
      </pc:sldChg>
      <pc:sldChg chg="addSp delSp modSp mod">
        <pc:chgData name="Titia Woltring" userId="49d3770f-9077-4a55-8183-099005d23a80" providerId="ADAL" clId="{B46BB721-142D-4434-B6DF-43C9AAAD1732}" dt="2024-09-13T12:36:31.287" v="331"/>
        <pc:sldMkLst>
          <pc:docMk/>
          <pc:sldMk cId="1103141298" sldId="264"/>
        </pc:sldMkLst>
        <pc:picChg chg="del">
          <ac:chgData name="Titia Woltring" userId="49d3770f-9077-4a55-8183-099005d23a80" providerId="ADAL" clId="{B46BB721-142D-4434-B6DF-43C9AAAD1732}" dt="2024-09-13T12:22:12.837" v="13" actId="478"/>
          <ac:picMkLst>
            <pc:docMk/>
            <pc:sldMk cId="1103141298" sldId="264"/>
            <ac:picMk id="3" creationId="{789858EC-F17E-1DEF-96D1-D20CD9D61E4A}"/>
          </ac:picMkLst>
        </pc:picChg>
        <pc:picChg chg="add mod">
          <ac:chgData name="Titia Woltring" userId="49d3770f-9077-4a55-8183-099005d23a80" providerId="ADAL" clId="{B46BB721-142D-4434-B6DF-43C9AAAD1732}" dt="2024-09-13T12:36:31.287" v="331"/>
          <ac:picMkLst>
            <pc:docMk/>
            <pc:sldMk cId="1103141298" sldId="264"/>
            <ac:picMk id="4" creationId="{D0E7C6F4-DA3C-659B-9A04-26B35F1506D6}"/>
          </ac:picMkLst>
        </pc:picChg>
      </pc:sldChg>
      <pc:sldChg chg="addSp delSp modSp mod">
        <pc:chgData name="Titia Woltring" userId="49d3770f-9077-4a55-8183-099005d23a80" providerId="ADAL" clId="{B46BB721-142D-4434-B6DF-43C9AAAD1732}" dt="2024-09-13T12:36:38.773" v="332"/>
        <pc:sldMkLst>
          <pc:docMk/>
          <pc:sldMk cId="3060860" sldId="265"/>
        </pc:sldMkLst>
        <pc:picChg chg="del">
          <ac:chgData name="Titia Woltring" userId="49d3770f-9077-4a55-8183-099005d23a80" providerId="ADAL" clId="{B46BB721-142D-4434-B6DF-43C9AAAD1732}" dt="2024-09-13T12:22:15.624" v="14" actId="478"/>
          <ac:picMkLst>
            <pc:docMk/>
            <pc:sldMk cId="3060860" sldId="265"/>
            <ac:picMk id="4" creationId="{35CF8136-214A-EFF4-ED04-843BB1E67B5E}"/>
          </ac:picMkLst>
        </pc:picChg>
        <pc:picChg chg="add mod">
          <ac:chgData name="Titia Woltring" userId="49d3770f-9077-4a55-8183-099005d23a80" providerId="ADAL" clId="{B46BB721-142D-4434-B6DF-43C9AAAD1732}" dt="2024-09-13T12:36:38.773" v="332"/>
          <ac:picMkLst>
            <pc:docMk/>
            <pc:sldMk cId="3060860" sldId="265"/>
            <ac:picMk id="5" creationId="{B208FE5B-7F1F-C93D-3116-30532D25A6AC}"/>
          </ac:picMkLst>
        </pc:picChg>
      </pc:sldChg>
      <pc:sldChg chg="addSp delSp modSp mod">
        <pc:chgData name="Titia Woltring" userId="49d3770f-9077-4a55-8183-099005d23a80" providerId="ADAL" clId="{B46BB721-142D-4434-B6DF-43C9AAAD1732}" dt="2024-09-13T12:36:43.041" v="333"/>
        <pc:sldMkLst>
          <pc:docMk/>
          <pc:sldMk cId="1814814050" sldId="266"/>
        </pc:sldMkLst>
        <pc:picChg chg="del">
          <ac:chgData name="Titia Woltring" userId="49d3770f-9077-4a55-8183-099005d23a80" providerId="ADAL" clId="{B46BB721-142D-4434-B6DF-43C9AAAD1732}" dt="2024-09-13T12:22:18.693" v="15" actId="478"/>
          <ac:picMkLst>
            <pc:docMk/>
            <pc:sldMk cId="1814814050" sldId="266"/>
            <ac:picMk id="4" creationId="{017DC14E-9594-FB69-42CF-7D140669C09D}"/>
          </ac:picMkLst>
        </pc:picChg>
        <pc:picChg chg="add mod">
          <ac:chgData name="Titia Woltring" userId="49d3770f-9077-4a55-8183-099005d23a80" providerId="ADAL" clId="{B46BB721-142D-4434-B6DF-43C9AAAD1732}" dt="2024-09-13T12:36:43.041" v="333"/>
          <ac:picMkLst>
            <pc:docMk/>
            <pc:sldMk cId="1814814050" sldId="266"/>
            <ac:picMk id="5" creationId="{8A2B6942-CCD0-67E2-7A8E-D4493F3F23CD}"/>
          </ac:picMkLst>
        </pc:picChg>
      </pc:sldChg>
      <pc:sldChg chg="addSp delSp modSp mod modNotesTx">
        <pc:chgData name="Titia Woltring" userId="49d3770f-9077-4a55-8183-099005d23a80" providerId="ADAL" clId="{B46BB721-142D-4434-B6DF-43C9AAAD1732}" dt="2024-09-13T12:36:47.257" v="334"/>
        <pc:sldMkLst>
          <pc:docMk/>
          <pc:sldMk cId="1498613127" sldId="267"/>
        </pc:sldMkLst>
        <pc:spChg chg="mod">
          <ac:chgData name="Titia Woltring" userId="49d3770f-9077-4a55-8183-099005d23a80" providerId="ADAL" clId="{B46BB721-142D-4434-B6DF-43C9AAAD1732}" dt="2024-09-13T12:30:48.088" v="61" actId="20577"/>
          <ac:spMkLst>
            <pc:docMk/>
            <pc:sldMk cId="1498613127" sldId="267"/>
            <ac:spMk id="3" creationId="{3B1BF3AC-21BF-4ACF-9059-75C3B005240B}"/>
          </ac:spMkLst>
        </pc:spChg>
        <pc:picChg chg="del">
          <ac:chgData name="Titia Woltring" userId="49d3770f-9077-4a55-8183-099005d23a80" providerId="ADAL" clId="{B46BB721-142D-4434-B6DF-43C9AAAD1732}" dt="2024-09-13T12:22:21.627" v="16" actId="478"/>
          <ac:picMkLst>
            <pc:docMk/>
            <pc:sldMk cId="1498613127" sldId="267"/>
            <ac:picMk id="4" creationId="{25F8532A-763B-6F53-E636-03F0E2E4CAD7}"/>
          </ac:picMkLst>
        </pc:picChg>
        <pc:picChg chg="add mod">
          <ac:chgData name="Titia Woltring" userId="49d3770f-9077-4a55-8183-099005d23a80" providerId="ADAL" clId="{B46BB721-142D-4434-B6DF-43C9AAAD1732}" dt="2024-09-13T12:36:47.257" v="334"/>
          <ac:picMkLst>
            <pc:docMk/>
            <pc:sldMk cId="1498613127" sldId="267"/>
            <ac:picMk id="5" creationId="{D7D3FDE9-A2E5-2F0D-7EB8-03D667B6837C}"/>
          </ac:picMkLst>
        </pc:picChg>
      </pc:sldChg>
      <pc:sldChg chg="addSp delSp modSp mod">
        <pc:chgData name="Titia Woltring" userId="49d3770f-9077-4a55-8183-099005d23a80" providerId="ADAL" clId="{B46BB721-142D-4434-B6DF-43C9AAAD1732}" dt="2024-09-13T12:36:52.195" v="336"/>
        <pc:sldMkLst>
          <pc:docMk/>
          <pc:sldMk cId="2646500100" sldId="268"/>
        </pc:sldMkLst>
        <pc:picChg chg="del">
          <ac:chgData name="Titia Woltring" userId="49d3770f-9077-4a55-8183-099005d23a80" providerId="ADAL" clId="{B46BB721-142D-4434-B6DF-43C9AAAD1732}" dt="2024-09-13T12:22:26.832" v="18" actId="478"/>
          <ac:picMkLst>
            <pc:docMk/>
            <pc:sldMk cId="2646500100" sldId="268"/>
            <ac:picMk id="4" creationId="{152BE834-B95D-B48F-F8B4-00D2F74857F0}"/>
          </ac:picMkLst>
        </pc:picChg>
        <pc:picChg chg="add mod">
          <ac:chgData name="Titia Woltring" userId="49d3770f-9077-4a55-8183-099005d23a80" providerId="ADAL" clId="{B46BB721-142D-4434-B6DF-43C9AAAD1732}" dt="2024-09-13T12:36:52.195" v="336"/>
          <ac:picMkLst>
            <pc:docMk/>
            <pc:sldMk cId="2646500100" sldId="268"/>
            <ac:picMk id="5" creationId="{5F296B6B-9B4B-027C-A5CD-A72AF9A0287E}"/>
          </ac:picMkLst>
        </pc:picChg>
      </pc:sldChg>
      <pc:sldChg chg="addSp delSp modSp mod modNotesTx">
        <pc:chgData name="Titia Woltring" userId="49d3770f-9077-4a55-8183-099005d23a80" providerId="ADAL" clId="{B46BB721-142D-4434-B6DF-43C9AAAD1732}" dt="2024-09-13T12:36:49.989" v="335"/>
        <pc:sldMkLst>
          <pc:docMk/>
          <pc:sldMk cId="212505477" sldId="269"/>
        </pc:sldMkLst>
        <pc:picChg chg="del">
          <ac:chgData name="Titia Woltring" userId="49d3770f-9077-4a55-8183-099005d23a80" providerId="ADAL" clId="{B46BB721-142D-4434-B6DF-43C9AAAD1732}" dt="2024-09-13T12:22:24.309" v="17" actId="478"/>
          <ac:picMkLst>
            <pc:docMk/>
            <pc:sldMk cId="212505477" sldId="269"/>
            <ac:picMk id="4" creationId="{74A87590-F8B1-072F-C3A5-6D9E1FE6782C}"/>
          </ac:picMkLst>
        </pc:picChg>
        <pc:picChg chg="add mod">
          <ac:chgData name="Titia Woltring" userId="49d3770f-9077-4a55-8183-099005d23a80" providerId="ADAL" clId="{B46BB721-142D-4434-B6DF-43C9AAAD1732}" dt="2024-09-13T12:36:49.989" v="335"/>
          <ac:picMkLst>
            <pc:docMk/>
            <pc:sldMk cId="212505477" sldId="269"/>
            <ac:picMk id="5" creationId="{5F14132F-C492-671F-0C30-DD249F7DAC20}"/>
          </ac:picMkLst>
        </pc:picChg>
      </pc:sldChg>
      <pc:sldChg chg="addSp delSp modSp mod">
        <pc:chgData name="Titia Woltring" userId="49d3770f-9077-4a55-8183-099005d23a80" providerId="ADAL" clId="{B46BB721-142D-4434-B6DF-43C9AAAD1732}" dt="2024-09-13T12:37:01.645" v="339"/>
        <pc:sldMkLst>
          <pc:docMk/>
          <pc:sldMk cId="2040540119" sldId="270"/>
        </pc:sldMkLst>
        <pc:spChg chg="mod">
          <ac:chgData name="Titia Woltring" userId="49d3770f-9077-4a55-8183-099005d23a80" providerId="ADAL" clId="{B46BB721-142D-4434-B6DF-43C9AAAD1732}" dt="2024-09-13T12:35:52.743" v="324" actId="20577"/>
          <ac:spMkLst>
            <pc:docMk/>
            <pc:sldMk cId="2040540119" sldId="270"/>
            <ac:spMk id="3" creationId="{FABC02A1-EF66-4EF8-BA75-3F6DAF5DA64E}"/>
          </ac:spMkLst>
        </pc:spChg>
        <pc:picChg chg="del">
          <ac:chgData name="Titia Woltring" userId="49d3770f-9077-4a55-8183-099005d23a80" providerId="ADAL" clId="{B46BB721-142D-4434-B6DF-43C9AAAD1732}" dt="2024-09-13T12:22:41.674" v="21" actId="478"/>
          <ac:picMkLst>
            <pc:docMk/>
            <pc:sldMk cId="2040540119" sldId="270"/>
            <ac:picMk id="4" creationId="{0DB038E3-DF02-9BA0-5C23-CFDFD0124442}"/>
          </ac:picMkLst>
        </pc:picChg>
        <pc:picChg chg="add mod">
          <ac:chgData name="Titia Woltring" userId="49d3770f-9077-4a55-8183-099005d23a80" providerId="ADAL" clId="{B46BB721-142D-4434-B6DF-43C9AAAD1732}" dt="2024-09-13T12:37:01.645" v="339"/>
          <ac:picMkLst>
            <pc:docMk/>
            <pc:sldMk cId="2040540119" sldId="270"/>
            <ac:picMk id="5" creationId="{DC640076-3E70-321E-CA1F-64847D207F7A}"/>
          </ac:picMkLst>
        </pc:picChg>
      </pc:sldChg>
      <pc:sldChg chg="addSp delSp modSp mod">
        <pc:chgData name="Titia Woltring" userId="49d3770f-9077-4a55-8183-099005d23a80" providerId="ADAL" clId="{B46BB721-142D-4434-B6DF-43C9AAAD1732}" dt="2024-09-13T12:36:56.954" v="337"/>
        <pc:sldMkLst>
          <pc:docMk/>
          <pc:sldMk cId="2555815782" sldId="271"/>
        </pc:sldMkLst>
        <pc:picChg chg="del">
          <ac:chgData name="Titia Woltring" userId="49d3770f-9077-4a55-8183-099005d23a80" providerId="ADAL" clId="{B46BB721-142D-4434-B6DF-43C9AAAD1732}" dt="2024-09-13T12:22:33.054" v="19" actId="478"/>
          <ac:picMkLst>
            <pc:docMk/>
            <pc:sldMk cId="2555815782" sldId="271"/>
            <ac:picMk id="4" creationId="{0766E670-1A9F-7EB6-EE3A-D6744331FEB1}"/>
          </ac:picMkLst>
        </pc:picChg>
        <pc:picChg chg="add mod">
          <ac:chgData name="Titia Woltring" userId="49d3770f-9077-4a55-8183-099005d23a80" providerId="ADAL" clId="{B46BB721-142D-4434-B6DF-43C9AAAD1732}" dt="2024-09-13T12:36:56.954" v="337"/>
          <ac:picMkLst>
            <pc:docMk/>
            <pc:sldMk cId="2555815782" sldId="271"/>
            <ac:picMk id="5" creationId="{8D26BD1A-F50D-AB9F-8FD7-2D26BC4195B5}"/>
          </ac:picMkLst>
        </pc:picChg>
      </pc:sldChg>
      <pc:sldChg chg="addSp delSp modSp mod">
        <pc:chgData name="Titia Woltring" userId="49d3770f-9077-4a55-8183-099005d23a80" providerId="ADAL" clId="{B46BB721-142D-4434-B6DF-43C9AAAD1732}" dt="2024-09-13T12:36:59.730" v="338"/>
        <pc:sldMkLst>
          <pc:docMk/>
          <pc:sldMk cId="4164671590" sldId="272"/>
        </pc:sldMkLst>
        <pc:spChg chg="mod">
          <ac:chgData name="Titia Woltring" userId="49d3770f-9077-4a55-8183-099005d23a80" providerId="ADAL" clId="{B46BB721-142D-4434-B6DF-43C9AAAD1732}" dt="2024-09-13T12:35:17.144" v="318" actId="20577"/>
          <ac:spMkLst>
            <pc:docMk/>
            <pc:sldMk cId="4164671590" sldId="272"/>
            <ac:spMk id="3" creationId="{46165797-41D7-4D37-9047-63E3D11737AD}"/>
          </ac:spMkLst>
        </pc:spChg>
        <pc:picChg chg="del">
          <ac:chgData name="Titia Woltring" userId="49d3770f-9077-4a55-8183-099005d23a80" providerId="ADAL" clId="{B46BB721-142D-4434-B6DF-43C9AAAD1732}" dt="2024-09-13T12:22:36.495" v="20" actId="478"/>
          <ac:picMkLst>
            <pc:docMk/>
            <pc:sldMk cId="4164671590" sldId="272"/>
            <ac:picMk id="4" creationId="{966F823B-A992-6F0D-F75D-80C0814D1AD0}"/>
          </ac:picMkLst>
        </pc:picChg>
        <pc:picChg chg="add mod">
          <ac:chgData name="Titia Woltring" userId="49d3770f-9077-4a55-8183-099005d23a80" providerId="ADAL" clId="{B46BB721-142D-4434-B6DF-43C9AAAD1732}" dt="2024-09-13T12:36:59.730" v="338"/>
          <ac:picMkLst>
            <pc:docMk/>
            <pc:sldMk cId="4164671590" sldId="272"/>
            <ac:picMk id="5" creationId="{626A02A0-E0D7-F9E7-46F0-645E85EAA15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B53D74-026C-46D7-8DA1-7C899DD99690}" type="datetimeFigureOut">
              <a:rPr lang="nl-NL" smtClean="0"/>
              <a:t>13-9-2024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E919DF-5665-4D83-8435-F525D2138768}" type="slidenum">
              <a:rPr lang="nl-NL" smtClean="0"/>
              <a:t>‹nr.›</a:t>
            </a:fld>
            <a:endParaRPr lang="nl-NL"/>
          </a:p>
        </p:txBody>
      </p:sp>
    </p:spTree>
    <p:extLst>
      <p:ext uri="{BB962C8B-B14F-4D97-AF65-F5344CB8AC3E}">
        <p14:creationId xmlns:p14="http://schemas.microsoft.com/office/powerpoint/2010/main" val="1555478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2</a:t>
            </a:fld>
            <a:endParaRPr lang="nl-NL"/>
          </a:p>
        </p:txBody>
      </p:sp>
    </p:spTree>
    <p:extLst>
      <p:ext uri="{BB962C8B-B14F-4D97-AF65-F5344CB8AC3E}">
        <p14:creationId xmlns:p14="http://schemas.microsoft.com/office/powerpoint/2010/main" val="1318089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17</a:t>
            </a:fld>
            <a:endParaRPr lang="nl-NL"/>
          </a:p>
        </p:txBody>
      </p:sp>
    </p:spTree>
    <p:extLst>
      <p:ext uri="{BB962C8B-B14F-4D97-AF65-F5344CB8AC3E}">
        <p14:creationId xmlns:p14="http://schemas.microsoft.com/office/powerpoint/2010/main" val="245844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3</a:t>
            </a:fld>
            <a:endParaRPr lang="nl-NL"/>
          </a:p>
        </p:txBody>
      </p:sp>
    </p:spTree>
    <p:extLst>
      <p:ext uri="{BB962C8B-B14F-4D97-AF65-F5344CB8AC3E}">
        <p14:creationId xmlns:p14="http://schemas.microsoft.com/office/powerpoint/2010/main" val="1323924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4</a:t>
            </a:fld>
            <a:endParaRPr lang="nl-NL"/>
          </a:p>
        </p:txBody>
      </p:sp>
    </p:spTree>
    <p:extLst>
      <p:ext uri="{BB962C8B-B14F-4D97-AF65-F5344CB8AC3E}">
        <p14:creationId xmlns:p14="http://schemas.microsoft.com/office/powerpoint/2010/main" val="3353928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 Het aanbod aan profielen is per vmbo school verschillend. Neem voor het actuele aanbod contact op met de betreffende vmbo school of bekijk de website</a:t>
            </a:r>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6</a:t>
            </a:fld>
            <a:endParaRPr lang="nl-NL"/>
          </a:p>
        </p:txBody>
      </p:sp>
    </p:spTree>
    <p:extLst>
      <p:ext uri="{BB962C8B-B14F-4D97-AF65-F5344CB8AC3E}">
        <p14:creationId xmlns:p14="http://schemas.microsoft.com/office/powerpoint/2010/main" val="1407343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8</a:t>
            </a:fld>
            <a:endParaRPr lang="nl-NL"/>
          </a:p>
        </p:txBody>
      </p:sp>
    </p:spTree>
    <p:extLst>
      <p:ext uri="{BB962C8B-B14F-4D97-AF65-F5344CB8AC3E}">
        <p14:creationId xmlns:p14="http://schemas.microsoft.com/office/powerpoint/2010/main" val="4027479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dirty="0"/>
              <a:t>* o.a. Keuzegids POVO 2025 en de website POVO-Zaanstreek.nl</a:t>
            </a:r>
          </a:p>
          <a:p>
            <a:pPr marL="171450" indent="-171450">
              <a:buFont typeface="Arial" panose="020B0604020202020204" pitchFamily="34" charset="0"/>
              <a:buChar char="•"/>
            </a:pPr>
            <a:r>
              <a:rPr lang="nl-NL" dirty="0"/>
              <a:t>** </a:t>
            </a:r>
            <a:r>
              <a:rPr lang="nl-NL" sz="1200" b="0" i="0" dirty="0">
                <a:effectLst/>
                <a:latin typeface="Gotham Rounded Book" pitchFamily="50" charset="0"/>
              </a:rPr>
              <a:t>Leerlingen met het schooladvies praktijkonderwijs of een aanbeveling vso, krijgen bericht zodra de toelaatbaarheidsverklaring er is.</a:t>
            </a:r>
          </a:p>
          <a:p>
            <a:pPr marL="0" indent="0">
              <a:buFont typeface="Arial" panose="020B0604020202020204" pitchFamily="34" charset="0"/>
              <a:buNone/>
            </a:pPr>
            <a:endParaRPr lang="nl-NL" sz="1200" b="0" i="0" dirty="0">
              <a:effectLst/>
              <a:latin typeface="Gotham Rounded Book" pitchFamily="50" charset="0"/>
            </a:endParaRPr>
          </a:p>
          <a:p>
            <a:pPr marL="0" indent="0">
              <a:buFont typeface="Arial" panose="020B0604020202020204" pitchFamily="34" charset="0"/>
              <a:buNone/>
            </a:pPr>
            <a:r>
              <a:rPr lang="nl-NL" sz="1200" b="0" i="0" dirty="0">
                <a:effectLst/>
                <a:latin typeface="Gotham Rounded Book" pitchFamily="50" charset="0"/>
              </a:rPr>
              <a:t>Let op het krappe tijdpad. Tussen 24 maart en 31 maart hebben ouders de tijd om het aanmeldformulier in ELK in te vullen. Tegelijkertijd moet de basisschool uiterlijk 31 maart haar leerlingen bij het VO hebben aangemeld. TIP: Spreek een tussendeadline af voor wanneer ouders het aanmeldformulier in ELK ingevuld moeten hebben, zodat de basisschool genoeg tijd heeft om de aanmeldingen door te sturen</a:t>
            </a:r>
          </a:p>
          <a:p>
            <a:pPr marL="0" indent="0">
              <a:buFont typeface="Arial" panose="020B0604020202020204" pitchFamily="34" charset="0"/>
              <a:buNone/>
            </a:pPr>
            <a:endParaRPr lang="nl-NL" sz="1200" b="0" i="0" dirty="0">
              <a:effectLst/>
              <a:latin typeface="Gotham Rounded Book" pitchFamily="50" charset="0"/>
            </a:endParaRPr>
          </a:p>
          <a:p>
            <a:pPr marL="0" indent="0">
              <a:buFont typeface="Arial" panose="020B0604020202020204" pitchFamily="34" charset="0"/>
              <a:buNone/>
            </a:pPr>
            <a:r>
              <a:rPr lang="nl-NL" sz="1200" b="1" i="0" dirty="0">
                <a:effectLst/>
                <a:latin typeface="Gotham Rounded Book" pitchFamily="50" charset="0"/>
              </a:rPr>
              <a:t>Zie ook: </a:t>
            </a:r>
            <a:r>
              <a:rPr lang="nl-NL" b="1" dirty="0"/>
              <a:t>https://www.vo-raad.nl/onderwerpen/overgang-po-vo/wat-speelt-er#nieuwe-wetgeving-rond-schooladvies-en-eindtoets</a:t>
            </a:r>
          </a:p>
          <a:p>
            <a:pPr marL="0" indent="0">
              <a:buFont typeface="Arial" panose="020B0604020202020204" pitchFamily="34" charset="0"/>
              <a:buNone/>
            </a:pPr>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11</a:t>
            </a:fld>
            <a:endParaRPr lang="nl-NL"/>
          </a:p>
        </p:txBody>
      </p:sp>
    </p:spTree>
    <p:extLst>
      <p:ext uri="{BB962C8B-B14F-4D97-AF65-F5344CB8AC3E}">
        <p14:creationId xmlns:p14="http://schemas.microsoft.com/office/powerpoint/2010/main" val="120705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Let op: heroverwegen is niet hetzelfde als bijstellen: heroverwegen is het opnieuw bekijken van de gegevens om te bepalen of het advies bijgesteld moet worden (dit is verplicht als de score die uit de eindtoets komt hoger is dan het eerder gegeven schooladvies). Bijstellen is het daadwerkelijk ophogen van het advies. </a:t>
            </a:r>
          </a:p>
          <a:p>
            <a:endParaRPr lang="nl-NL" dirty="0"/>
          </a:p>
          <a:p>
            <a:r>
              <a:rPr lang="nl-NL" dirty="0"/>
              <a:t>Als basisschool kan je het advies dus heroverwegen zonder het bij te stellen. Dan moet je wel goed kunnen beargumenteren </a:t>
            </a:r>
            <a:r>
              <a:rPr lang="nl-NL" dirty="0">
                <a:solidFill>
                  <a:srgbClr val="404040"/>
                </a:solidFill>
                <a:latin typeface="Gotham Rounded Book" pitchFamily="50" charset="0"/>
              </a:rPr>
              <a:t>waarom zo’n bijstelling niet in het belang van de leerling is.</a:t>
            </a:r>
          </a:p>
          <a:p>
            <a:endParaRPr lang="nl-NL" dirty="0">
              <a:solidFill>
                <a:srgbClr val="404040"/>
              </a:solidFill>
              <a:latin typeface="Gotham Rounded Book" pitchFamily="50" charset="0"/>
            </a:endParaRPr>
          </a:p>
          <a:p>
            <a:r>
              <a:rPr lang="nl-NL" dirty="0">
                <a:solidFill>
                  <a:srgbClr val="404040"/>
                </a:solidFill>
                <a:latin typeface="Gotham Rounded Book" pitchFamily="50" charset="0"/>
              </a:rPr>
              <a:t>Let op uitzondering bij pro/vmbo</a:t>
            </a:r>
          </a:p>
          <a:p>
            <a:endParaRPr lang="nl-NL" dirty="0">
              <a:solidFill>
                <a:srgbClr val="404040"/>
              </a:solidFill>
              <a:latin typeface="Gotham Rounded Book" pitchFamily="50" charset="0"/>
            </a:endParaRPr>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12</a:t>
            </a:fld>
            <a:endParaRPr lang="nl-NL"/>
          </a:p>
        </p:txBody>
      </p:sp>
    </p:spTree>
    <p:extLst>
      <p:ext uri="{BB962C8B-B14F-4D97-AF65-F5344CB8AC3E}">
        <p14:creationId xmlns:p14="http://schemas.microsoft.com/office/powerpoint/2010/main" val="3249285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14</a:t>
            </a:fld>
            <a:endParaRPr lang="nl-NL"/>
          </a:p>
        </p:txBody>
      </p:sp>
    </p:spTree>
    <p:extLst>
      <p:ext uri="{BB962C8B-B14F-4D97-AF65-F5344CB8AC3E}">
        <p14:creationId xmlns:p14="http://schemas.microsoft.com/office/powerpoint/2010/main" val="2654306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15</a:t>
            </a:fld>
            <a:endParaRPr lang="nl-NL"/>
          </a:p>
        </p:txBody>
      </p:sp>
    </p:spTree>
    <p:extLst>
      <p:ext uri="{BB962C8B-B14F-4D97-AF65-F5344CB8AC3E}">
        <p14:creationId xmlns:p14="http://schemas.microsoft.com/office/powerpoint/2010/main" val="3762116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45DAD9-0331-46DB-BFFE-DE604FFD0634}"/>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07F13992-8A53-47C6-8D04-0A46E08573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665B96B-3A6F-4443-85EF-8D5D40228EB0}"/>
              </a:ext>
            </a:extLst>
          </p:cNvPr>
          <p:cNvSpPr>
            <a:spLocks noGrp="1"/>
          </p:cNvSpPr>
          <p:nvPr>
            <p:ph type="dt" sz="half" idx="10"/>
          </p:nvPr>
        </p:nvSpPr>
        <p:spPr/>
        <p:txBody>
          <a:bodyPr/>
          <a:lstStyle/>
          <a:p>
            <a:fld id="{C808C456-4786-41F7-8E5C-8746A37EDD6C}" type="datetimeFigureOut">
              <a:rPr lang="nl-NL" smtClean="0"/>
              <a:t>13-9-2024</a:t>
            </a:fld>
            <a:endParaRPr lang="nl-NL"/>
          </a:p>
        </p:txBody>
      </p:sp>
      <p:sp>
        <p:nvSpPr>
          <p:cNvPr id="5" name="Tijdelijke aanduiding voor voettekst 4">
            <a:extLst>
              <a:ext uri="{FF2B5EF4-FFF2-40B4-BE49-F238E27FC236}">
                <a16:creationId xmlns:a16="http://schemas.microsoft.com/office/drawing/2014/main" id="{682E732D-6158-4BCB-A806-E5C77CBF2E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D11C4B2-7F07-4A04-9E0E-D22B63BEE045}"/>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3028243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B248FF-0716-4FE9-AE53-D734C478A0D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C727008-5A53-4FBE-B9F0-7B1364AC60ED}"/>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5444E2D-DE0C-41EB-BC28-2CD3D8F079A2}"/>
              </a:ext>
            </a:extLst>
          </p:cNvPr>
          <p:cNvSpPr>
            <a:spLocks noGrp="1"/>
          </p:cNvSpPr>
          <p:nvPr>
            <p:ph type="dt" sz="half" idx="10"/>
          </p:nvPr>
        </p:nvSpPr>
        <p:spPr/>
        <p:txBody>
          <a:bodyPr/>
          <a:lstStyle/>
          <a:p>
            <a:fld id="{C808C456-4786-41F7-8E5C-8746A37EDD6C}" type="datetimeFigureOut">
              <a:rPr lang="nl-NL" smtClean="0"/>
              <a:t>13-9-2024</a:t>
            </a:fld>
            <a:endParaRPr lang="nl-NL"/>
          </a:p>
        </p:txBody>
      </p:sp>
      <p:sp>
        <p:nvSpPr>
          <p:cNvPr id="5" name="Tijdelijke aanduiding voor voettekst 4">
            <a:extLst>
              <a:ext uri="{FF2B5EF4-FFF2-40B4-BE49-F238E27FC236}">
                <a16:creationId xmlns:a16="http://schemas.microsoft.com/office/drawing/2014/main" id="{644E102D-9056-418E-9C2C-AD5DAF740A2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FDAC769-E359-4A54-AD42-C56FC10E6BEC}"/>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2185899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F584FEDD-E70C-4291-B09A-107F2B3E130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598E108-6AA6-4896-AF41-26B40FF35F6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979B153-B6F4-4D51-BC76-29A0F9B82268}"/>
              </a:ext>
            </a:extLst>
          </p:cNvPr>
          <p:cNvSpPr>
            <a:spLocks noGrp="1"/>
          </p:cNvSpPr>
          <p:nvPr>
            <p:ph type="dt" sz="half" idx="10"/>
          </p:nvPr>
        </p:nvSpPr>
        <p:spPr/>
        <p:txBody>
          <a:bodyPr/>
          <a:lstStyle/>
          <a:p>
            <a:fld id="{C808C456-4786-41F7-8E5C-8746A37EDD6C}" type="datetimeFigureOut">
              <a:rPr lang="nl-NL" smtClean="0"/>
              <a:t>13-9-2024</a:t>
            </a:fld>
            <a:endParaRPr lang="nl-NL"/>
          </a:p>
        </p:txBody>
      </p:sp>
      <p:sp>
        <p:nvSpPr>
          <p:cNvPr id="5" name="Tijdelijke aanduiding voor voettekst 4">
            <a:extLst>
              <a:ext uri="{FF2B5EF4-FFF2-40B4-BE49-F238E27FC236}">
                <a16:creationId xmlns:a16="http://schemas.microsoft.com/office/drawing/2014/main" id="{52834B10-25E4-41A5-96BB-4AFE7181087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92FA2DA-5A0F-4B9F-8619-3401D876CEF3}"/>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2023063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7DC321-405C-4866-B860-68137107EF4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6D66AFD-0AFE-49E6-B2A9-C0B6BB05133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AA72310-2FDF-4B16-B044-3550CD20742B}"/>
              </a:ext>
            </a:extLst>
          </p:cNvPr>
          <p:cNvSpPr>
            <a:spLocks noGrp="1"/>
          </p:cNvSpPr>
          <p:nvPr>
            <p:ph type="dt" sz="half" idx="10"/>
          </p:nvPr>
        </p:nvSpPr>
        <p:spPr/>
        <p:txBody>
          <a:bodyPr/>
          <a:lstStyle/>
          <a:p>
            <a:fld id="{C808C456-4786-41F7-8E5C-8746A37EDD6C}" type="datetimeFigureOut">
              <a:rPr lang="nl-NL" smtClean="0"/>
              <a:t>13-9-2024</a:t>
            </a:fld>
            <a:endParaRPr lang="nl-NL"/>
          </a:p>
        </p:txBody>
      </p:sp>
      <p:sp>
        <p:nvSpPr>
          <p:cNvPr id="5" name="Tijdelijke aanduiding voor voettekst 4">
            <a:extLst>
              <a:ext uri="{FF2B5EF4-FFF2-40B4-BE49-F238E27FC236}">
                <a16:creationId xmlns:a16="http://schemas.microsoft.com/office/drawing/2014/main" id="{18ECE05A-196D-4911-993F-AC17488D2B2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B991C5C-F081-4CD8-AE05-BC3CC1BB5000}"/>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1228136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CCBC28-2E0D-4629-BA73-CC9FA910C0A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4F5B0E0-824F-405D-981C-979771E406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BF62ECF-2116-41B3-B698-1D65A8F891A5}"/>
              </a:ext>
            </a:extLst>
          </p:cNvPr>
          <p:cNvSpPr>
            <a:spLocks noGrp="1"/>
          </p:cNvSpPr>
          <p:nvPr>
            <p:ph type="dt" sz="half" idx="10"/>
          </p:nvPr>
        </p:nvSpPr>
        <p:spPr/>
        <p:txBody>
          <a:bodyPr/>
          <a:lstStyle/>
          <a:p>
            <a:fld id="{C808C456-4786-41F7-8E5C-8746A37EDD6C}" type="datetimeFigureOut">
              <a:rPr lang="nl-NL" smtClean="0"/>
              <a:t>13-9-2024</a:t>
            </a:fld>
            <a:endParaRPr lang="nl-NL"/>
          </a:p>
        </p:txBody>
      </p:sp>
      <p:sp>
        <p:nvSpPr>
          <p:cNvPr id="5" name="Tijdelijke aanduiding voor voettekst 4">
            <a:extLst>
              <a:ext uri="{FF2B5EF4-FFF2-40B4-BE49-F238E27FC236}">
                <a16:creationId xmlns:a16="http://schemas.microsoft.com/office/drawing/2014/main" id="{FE41A817-305C-4BB6-AC43-CCAD262C140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FAF61B8-1587-4118-B8BA-95C0846795EB}"/>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3146481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225821-0766-4354-8B1B-8D1F999C70B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97D2F1D-2F7B-4348-8601-4F400FB50E26}"/>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EF920E17-E00A-47E7-B5B2-83AC4234CC7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C7DC4FD-6BEE-4927-9995-599E19CCE520}"/>
              </a:ext>
            </a:extLst>
          </p:cNvPr>
          <p:cNvSpPr>
            <a:spLocks noGrp="1"/>
          </p:cNvSpPr>
          <p:nvPr>
            <p:ph type="dt" sz="half" idx="10"/>
          </p:nvPr>
        </p:nvSpPr>
        <p:spPr/>
        <p:txBody>
          <a:bodyPr/>
          <a:lstStyle/>
          <a:p>
            <a:fld id="{C808C456-4786-41F7-8E5C-8746A37EDD6C}" type="datetimeFigureOut">
              <a:rPr lang="nl-NL" smtClean="0"/>
              <a:t>13-9-2024</a:t>
            </a:fld>
            <a:endParaRPr lang="nl-NL"/>
          </a:p>
        </p:txBody>
      </p:sp>
      <p:sp>
        <p:nvSpPr>
          <p:cNvPr id="6" name="Tijdelijke aanduiding voor voettekst 5">
            <a:extLst>
              <a:ext uri="{FF2B5EF4-FFF2-40B4-BE49-F238E27FC236}">
                <a16:creationId xmlns:a16="http://schemas.microsoft.com/office/drawing/2014/main" id="{7F40E1D6-6001-479D-8AAC-D2D77EE411D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41C03DC-FEE6-4FC7-8125-16A5A27A4A99}"/>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159559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2E1EAB-F5BE-4F96-AFEF-1EB637D504B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D8D5F6D-6DC1-433C-8DB5-2830265B49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4DE1CAB-B511-4417-BC62-A74B08BB2A6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3431B8D-C8C1-46DE-9CE1-BC2A5A25EC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1E4F550-BE6B-49A3-A7CD-C27458FA7BB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6E40580-F5A4-43C0-B1CD-93E7D5DFFF51}"/>
              </a:ext>
            </a:extLst>
          </p:cNvPr>
          <p:cNvSpPr>
            <a:spLocks noGrp="1"/>
          </p:cNvSpPr>
          <p:nvPr>
            <p:ph type="dt" sz="half" idx="10"/>
          </p:nvPr>
        </p:nvSpPr>
        <p:spPr/>
        <p:txBody>
          <a:bodyPr/>
          <a:lstStyle/>
          <a:p>
            <a:fld id="{C808C456-4786-41F7-8E5C-8746A37EDD6C}" type="datetimeFigureOut">
              <a:rPr lang="nl-NL" smtClean="0"/>
              <a:t>13-9-2024</a:t>
            </a:fld>
            <a:endParaRPr lang="nl-NL"/>
          </a:p>
        </p:txBody>
      </p:sp>
      <p:sp>
        <p:nvSpPr>
          <p:cNvPr id="8" name="Tijdelijke aanduiding voor voettekst 7">
            <a:extLst>
              <a:ext uri="{FF2B5EF4-FFF2-40B4-BE49-F238E27FC236}">
                <a16:creationId xmlns:a16="http://schemas.microsoft.com/office/drawing/2014/main" id="{68D38954-8932-409F-9124-A8A2D60226A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2C333D1-C192-425E-9E38-7871ACAB381B}"/>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3208908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BCD28-8907-4ED0-9FBC-8D18CD8DD99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ACBF4AD-8653-4EA9-8532-A2DB14A1CBCB}"/>
              </a:ext>
            </a:extLst>
          </p:cNvPr>
          <p:cNvSpPr>
            <a:spLocks noGrp="1"/>
          </p:cNvSpPr>
          <p:nvPr>
            <p:ph type="dt" sz="half" idx="10"/>
          </p:nvPr>
        </p:nvSpPr>
        <p:spPr/>
        <p:txBody>
          <a:bodyPr/>
          <a:lstStyle/>
          <a:p>
            <a:fld id="{C808C456-4786-41F7-8E5C-8746A37EDD6C}" type="datetimeFigureOut">
              <a:rPr lang="nl-NL" smtClean="0"/>
              <a:t>13-9-2024</a:t>
            </a:fld>
            <a:endParaRPr lang="nl-NL"/>
          </a:p>
        </p:txBody>
      </p:sp>
      <p:sp>
        <p:nvSpPr>
          <p:cNvPr id="4" name="Tijdelijke aanduiding voor voettekst 3">
            <a:extLst>
              <a:ext uri="{FF2B5EF4-FFF2-40B4-BE49-F238E27FC236}">
                <a16:creationId xmlns:a16="http://schemas.microsoft.com/office/drawing/2014/main" id="{22A6BD76-71CB-4A90-A671-60F919CEC7D9}"/>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81AC620-9723-469F-8E2F-3DAF35C26FE3}"/>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3623634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1892273-662A-41D5-9DA6-A9149F961FA1}"/>
              </a:ext>
            </a:extLst>
          </p:cNvPr>
          <p:cNvSpPr>
            <a:spLocks noGrp="1"/>
          </p:cNvSpPr>
          <p:nvPr>
            <p:ph type="dt" sz="half" idx="10"/>
          </p:nvPr>
        </p:nvSpPr>
        <p:spPr/>
        <p:txBody>
          <a:bodyPr/>
          <a:lstStyle/>
          <a:p>
            <a:fld id="{C808C456-4786-41F7-8E5C-8746A37EDD6C}" type="datetimeFigureOut">
              <a:rPr lang="nl-NL" smtClean="0"/>
              <a:t>13-9-2024</a:t>
            </a:fld>
            <a:endParaRPr lang="nl-NL"/>
          </a:p>
        </p:txBody>
      </p:sp>
      <p:sp>
        <p:nvSpPr>
          <p:cNvPr id="3" name="Tijdelijke aanduiding voor voettekst 2">
            <a:extLst>
              <a:ext uri="{FF2B5EF4-FFF2-40B4-BE49-F238E27FC236}">
                <a16:creationId xmlns:a16="http://schemas.microsoft.com/office/drawing/2014/main" id="{C07A1DA4-D343-415B-95D6-FBD0607F984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F4FC465-9B3F-4DAC-BAAA-A43518F00046}"/>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239020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420264-54F4-4B22-AAA4-4593B4AF318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1DA7B07-75BC-40A9-B696-13A1364A39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10A3310-3513-4C8B-B75E-7695E01DFA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863FDA0-EC18-41EF-9558-D08505E60B8D}"/>
              </a:ext>
            </a:extLst>
          </p:cNvPr>
          <p:cNvSpPr>
            <a:spLocks noGrp="1"/>
          </p:cNvSpPr>
          <p:nvPr>
            <p:ph type="dt" sz="half" idx="10"/>
          </p:nvPr>
        </p:nvSpPr>
        <p:spPr/>
        <p:txBody>
          <a:bodyPr/>
          <a:lstStyle/>
          <a:p>
            <a:fld id="{C808C456-4786-41F7-8E5C-8746A37EDD6C}" type="datetimeFigureOut">
              <a:rPr lang="nl-NL" smtClean="0"/>
              <a:t>13-9-2024</a:t>
            </a:fld>
            <a:endParaRPr lang="nl-NL"/>
          </a:p>
        </p:txBody>
      </p:sp>
      <p:sp>
        <p:nvSpPr>
          <p:cNvPr id="6" name="Tijdelijke aanduiding voor voettekst 5">
            <a:extLst>
              <a:ext uri="{FF2B5EF4-FFF2-40B4-BE49-F238E27FC236}">
                <a16:creationId xmlns:a16="http://schemas.microsoft.com/office/drawing/2014/main" id="{CCFD06C1-E18D-4E3D-A097-CED448D59F7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CBF1376-8B30-49CE-A787-49E06E3896D3}"/>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2110141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741641-8C49-4FFD-A0CC-1916CEE43E9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A66E4CB-406E-4120-998D-E557631014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AEC5F46-F91D-45D2-841C-5FA800B25F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3BA2B9A-1670-44DC-ADBA-4BC5B13095D5}"/>
              </a:ext>
            </a:extLst>
          </p:cNvPr>
          <p:cNvSpPr>
            <a:spLocks noGrp="1"/>
          </p:cNvSpPr>
          <p:nvPr>
            <p:ph type="dt" sz="half" idx="10"/>
          </p:nvPr>
        </p:nvSpPr>
        <p:spPr/>
        <p:txBody>
          <a:bodyPr/>
          <a:lstStyle/>
          <a:p>
            <a:fld id="{C808C456-4786-41F7-8E5C-8746A37EDD6C}" type="datetimeFigureOut">
              <a:rPr lang="nl-NL" smtClean="0"/>
              <a:t>13-9-2024</a:t>
            </a:fld>
            <a:endParaRPr lang="nl-NL"/>
          </a:p>
        </p:txBody>
      </p:sp>
      <p:sp>
        <p:nvSpPr>
          <p:cNvPr id="6" name="Tijdelijke aanduiding voor voettekst 5">
            <a:extLst>
              <a:ext uri="{FF2B5EF4-FFF2-40B4-BE49-F238E27FC236}">
                <a16:creationId xmlns:a16="http://schemas.microsoft.com/office/drawing/2014/main" id="{90AAC12D-029C-4731-8884-B56DC07D060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942DBC3-E466-45A1-8D3E-459B3AC96572}"/>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2005542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5189D3C-3652-4C8E-BC7A-5ED4EFC0FA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E18D24E5-D20C-4613-8C8F-5F74259F70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45D827D-D7D3-4888-990C-60D333CA27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8C456-4786-41F7-8E5C-8746A37EDD6C}" type="datetimeFigureOut">
              <a:rPr lang="nl-NL" smtClean="0"/>
              <a:t>13-9-2024</a:t>
            </a:fld>
            <a:endParaRPr lang="nl-NL"/>
          </a:p>
        </p:txBody>
      </p:sp>
      <p:sp>
        <p:nvSpPr>
          <p:cNvPr id="5" name="Tijdelijke aanduiding voor voettekst 4">
            <a:extLst>
              <a:ext uri="{FF2B5EF4-FFF2-40B4-BE49-F238E27FC236}">
                <a16:creationId xmlns:a16="http://schemas.microsoft.com/office/drawing/2014/main" id="{18682264-E466-4BF6-A5B6-2CF81C62B8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66F2B4C-9772-4231-90B6-EFC2F62D17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9F5A48-BDB5-4CA0-B6AF-294717662254}" type="slidenum">
              <a:rPr lang="nl-NL" smtClean="0"/>
              <a:t>‹nr.›</a:t>
            </a:fld>
            <a:endParaRPr lang="nl-NL"/>
          </a:p>
        </p:txBody>
      </p:sp>
    </p:spTree>
    <p:extLst>
      <p:ext uri="{BB962C8B-B14F-4D97-AF65-F5344CB8AC3E}">
        <p14:creationId xmlns:p14="http://schemas.microsoft.com/office/powerpoint/2010/main" val="167391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povo-zaanstreek.nl/"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88E975-85B0-4250-B21E-5295EC08E634}"/>
              </a:ext>
            </a:extLst>
          </p:cNvPr>
          <p:cNvSpPr>
            <a:spLocks noGrp="1"/>
          </p:cNvSpPr>
          <p:nvPr>
            <p:ph type="ctrTitle"/>
          </p:nvPr>
        </p:nvSpPr>
        <p:spPr>
          <a:xfrm>
            <a:off x="1524000" y="1214438"/>
            <a:ext cx="9144000" cy="2387600"/>
          </a:xfrm>
        </p:spPr>
        <p:txBody>
          <a:bodyPr anchor="ctr">
            <a:normAutofit fontScale="90000"/>
          </a:bodyPr>
          <a:lstStyle/>
          <a:p>
            <a:r>
              <a:rPr lang="nl-NL" b="0" i="0" u="none" strike="noStrike">
                <a:solidFill>
                  <a:srgbClr val="262626"/>
                </a:solidFill>
                <a:effectLst/>
                <a:latin typeface="Gotham Rounded Book" pitchFamily="50" charset="0"/>
              </a:rPr>
              <a:t>De overstap van primair naar voortgezet onderwijs</a:t>
            </a:r>
            <a:endParaRPr lang="nl-NL">
              <a:latin typeface="Gotham Rounded Book" pitchFamily="50" charset="0"/>
            </a:endParaRPr>
          </a:p>
        </p:txBody>
      </p:sp>
      <p:sp>
        <p:nvSpPr>
          <p:cNvPr id="3" name="Ondertitel 2">
            <a:extLst>
              <a:ext uri="{FF2B5EF4-FFF2-40B4-BE49-F238E27FC236}">
                <a16:creationId xmlns:a16="http://schemas.microsoft.com/office/drawing/2014/main" id="{4E4A421D-AEDC-45AB-B38F-C04765A90EA8}"/>
              </a:ext>
            </a:extLst>
          </p:cNvPr>
          <p:cNvSpPr>
            <a:spLocks noGrp="1"/>
          </p:cNvSpPr>
          <p:nvPr>
            <p:ph type="subTitle" idx="1"/>
          </p:nvPr>
        </p:nvSpPr>
        <p:spPr/>
        <p:txBody>
          <a:bodyPr anchor="t">
            <a:normAutofit lnSpcReduction="10000"/>
          </a:bodyPr>
          <a:lstStyle/>
          <a:p>
            <a:endParaRPr lang="nl-NL" b="0" i="0" u="none" strike="noStrike" cap="all">
              <a:solidFill>
                <a:srgbClr val="455F51"/>
              </a:solidFill>
              <a:effectLst/>
              <a:latin typeface="Gotham Rounded Book" pitchFamily="50" charset="0"/>
            </a:endParaRPr>
          </a:p>
          <a:p>
            <a:endParaRPr lang="nl-NL" cap="all">
              <a:solidFill>
                <a:srgbClr val="455F51"/>
              </a:solidFill>
              <a:latin typeface="Gotham Rounded Book" pitchFamily="50" charset="0"/>
            </a:endParaRPr>
          </a:p>
          <a:p>
            <a:r>
              <a:rPr lang="nl-NL" b="0" i="0" u="none" strike="noStrike" cap="all">
                <a:solidFill>
                  <a:srgbClr val="455F51"/>
                </a:solidFill>
                <a:effectLst/>
                <a:latin typeface="Gotham Rounded Book" pitchFamily="50" charset="0"/>
              </a:rPr>
              <a:t>INFORMATIE VOOR OUDERS VAN LEERLINGEN UIT GROEP 8</a:t>
            </a:r>
            <a:endParaRPr lang="nl-NL">
              <a:latin typeface="Gotham Rounded Book" pitchFamily="50" charset="0"/>
            </a:endParaRPr>
          </a:p>
        </p:txBody>
      </p:sp>
      <p:pic>
        <p:nvPicPr>
          <p:cNvPr id="6" name="Afbeelding 5" descr="Afbeelding met Lettertype, Graphics, logo, symbool&#10;&#10;Automatisch gegenereerde beschrijving">
            <a:extLst>
              <a:ext uri="{FF2B5EF4-FFF2-40B4-BE49-F238E27FC236}">
                <a16:creationId xmlns:a16="http://schemas.microsoft.com/office/drawing/2014/main" id="{768A93E8-95FD-4519-F05F-2889C97F2E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3933322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AC418B-F076-49AD-B8F5-9CC5A95715DD}"/>
              </a:ext>
            </a:extLst>
          </p:cNvPr>
          <p:cNvSpPr>
            <a:spLocks noGrp="1"/>
          </p:cNvSpPr>
          <p:nvPr>
            <p:ph type="title"/>
          </p:nvPr>
        </p:nvSpPr>
        <p:spPr>
          <a:xfrm>
            <a:off x="718058" y="1272381"/>
            <a:ext cx="10515600" cy="1325563"/>
          </a:xfrm>
        </p:spPr>
        <p:txBody>
          <a:bodyPr anchor="t">
            <a:normAutofit/>
          </a:bodyPr>
          <a:lstStyle/>
          <a:p>
            <a:pPr algn="ctr"/>
            <a:r>
              <a:rPr lang="nl-NL" sz="3600" b="0" i="0" u="none" strike="noStrike">
                <a:solidFill>
                  <a:srgbClr val="404040"/>
                </a:solidFill>
                <a:effectLst/>
                <a:latin typeface="Gotham Rounded Book" pitchFamily="50" charset="0"/>
              </a:rPr>
              <a:t>Voorbereidend wetenschappelijk onderwijs (vwo)</a:t>
            </a:r>
            <a:endParaRPr lang="nl-NL" sz="3600">
              <a:latin typeface="Gotham Rounded Book" pitchFamily="50" charset="0"/>
            </a:endParaRPr>
          </a:p>
        </p:txBody>
      </p:sp>
      <p:sp>
        <p:nvSpPr>
          <p:cNvPr id="3" name="Tekstvak 2">
            <a:extLst>
              <a:ext uri="{FF2B5EF4-FFF2-40B4-BE49-F238E27FC236}">
                <a16:creationId xmlns:a16="http://schemas.microsoft.com/office/drawing/2014/main" id="{71599276-2E2C-42F4-98CA-520EE9B8866E}"/>
              </a:ext>
            </a:extLst>
          </p:cNvPr>
          <p:cNvSpPr txBox="1"/>
          <p:nvPr/>
        </p:nvSpPr>
        <p:spPr>
          <a:xfrm>
            <a:off x="718058" y="2528888"/>
            <a:ext cx="8334375" cy="3139321"/>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ld" panose="02000000000000000000" pitchFamily="50" charset="0"/>
              </a:rPr>
              <a:t>Kenmerken</a:t>
            </a:r>
            <a:endParaRPr lang="en-US" b="0" i="0" dirty="0">
              <a:solidFill>
                <a:srgbClr val="000000"/>
              </a:solidFill>
              <a:effectLst/>
              <a:latin typeface="Gotham Rounded Bold" panose="02000000000000000000" pitchFamily="50" charset="0"/>
            </a:endParaRPr>
          </a:p>
          <a:p>
            <a:pPr marL="285750" indent="-285750" fontAlgn="base">
              <a:buBlip>
                <a:blip r:embed="rId2"/>
              </a:buBlip>
            </a:pPr>
            <a:r>
              <a:rPr lang="nl-NL" dirty="0">
                <a:solidFill>
                  <a:srgbClr val="404040"/>
                </a:solidFill>
                <a:latin typeface="Gotham Rounded Book" pitchFamily="50" charset="0"/>
              </a:rPr>
              <a:t>Onderbouw duurt drie jaar</a:t>
            </a:r>
            <a:r>
              <a:rPr lang="en-US" dirty="0">
                <a:solidFill>
                  <a:srgbClr val="404040"/>
                </a:solidFill>
                <a:latin typeface="Gotham Rounded Book" pitchFamily="50" charset="0"/>
              </a:rPr>
              <a:t>​, </a:t>
            </a:r>
            <a:r>
              <a:rPr lang="en-US" dirty="0" err="1">
                <a:solidFill>
                  <a:srgbClr val="404040"/>
                </a:solidFill>
                <a:latin typeface="Gotham Rounded Book" pitchFamily="50" charset="0"/>
              </a:rPr>
              <a:t>bovenbouw</a:t>
            </a:r>
            <a:r>
              <a:rPr lang="en-US" dirty="0">
                <a:solidFill>
                  <a:srgbClr val="404040"/>
                </a:solidFill>
                <a:latin typeface="Gotham Rounded Book" pitchFamily="50" charset="0"/>
              </a:rPr>
              <a:t> </a:t>
            </a:r>
            <a:r>
              <a:rPr lang="en-US" dirty="0" err="1">
                <a:solidFill>
                  <a:srgbClr val="404040"/>
                </a:solidFill>
                <a:latin typeface="Gotham Rounded Book" pitchFamily="50" charset="0"/>
              </a:rPr>
              <a:t>duurt</a:t>
            </a:r>
            <a:r>
              <a:rPr lang="en-US" dirty="0">
                <a:solidFill>
                  <a:srgbClr val="404040"/>
                </a:solidFill>
                <a:latin typeface="Gotham Rounded Book" pitchFamily="50" charset="0"/>
              </a:rPr>
              <a:t> </a:t>
            </a:r>
            <a:r>
              <a:rPr lang="en-US" dirty="0" err="1">
                <a:solidFill>
                  <a:srgbClr val="404040"/>
                </a:solidFill>
                <a:latin typeface="Gotham Rounded Book" pitchFamily="50" charset="0"/>
              </a:rPr>
              <a:t>drie</a:t>
            </a:r>
            <a:r>
              <a:rPr lang="en-US" dirty="0">
                <a:solidFill>
                  <a:srgbClr val="404040"/>
                </a:solidFill>
                <a:latin typeface="Gotham Rounded Book" pitchFamily="50" charset="0"/>
              </a:rPr>
              <a:t> </a:t>
            </a:r>
            <a:r>
              <a:rPr lang="en-US" dirty="0" err="1">
                <a:solidFill>
                  <a:srgbClr val="404040"/>
                </a:solidFill>
                <a:latin typeface="Gotham Rounded Book" pitchFamily="50" charset="0"/>
              </a:rPr>
              <a:t>jaar</a:t>
            </a:r>
            <a:endParaRPr lang="en-US" dirty="0">
              <a:solidFill>
                <a:srgbClr val="404040"/>
              </a:solidFill>
              <a:latin typeface="Gotham Rounded Book" pitchFamily="50" charset="0"/>
            </a:endParaRPr>
          </a:p>
          <a:p>
            <a:pPr marL="285750" indent="-285750" fontAlgn="base">
              <a:buBlip>
                <a:blip r:embed="rId2"/>
              </a:buBlip>
            </a:pPr>
            <a:r>
              <a:rPr lang="nl-NL" dirty="0">
                <a:solidFill>
                  <a:srgbClr val="404040"/>
                </a:solidFill>
                <a:latin typeface="Gotham Rounded Book" pitchFamily="50" charset="0"/>
              </a:rPr>
              <a:t>Algemeen programma in de onderbouw</a:t>
            </a:r>
            <a:r>
              <a:rPr lang="en-US" b="0" i="0" dirty="0">
                <a:solidFill>
                  <a:srgbClr val="000000"/>
                </a:solidFill>
                <a:effectLst/>
                <a:latin typeface="Gotham Rounded Book" pitchFamily="50" charset="0"/>
              </a:rPr>
              <a:t>​</a:t>
            </a:r>
          </a:p>
          <a:p>
            <a:pPr marL="285750" indent="-285750" algn="l" rtl="0" fontAlgn="base">
              <a:buBlip>
                <a:blip r:embed="rId3"/>
              </a:buBlip>
            </a:pPr>
            <a:endParaRPr lang="nl-NL" b="0" i="0" u="none" strike="noStrike" dirty="0">
              <a:solidFill>
                <a:srgbClr val="404040"/>
              </a:solidFill>
              <a:effectLst/>
              <a:latin typeface="Gotham Rounded Book" pitchFamily="50" charset="0"/>
            </a:endParaRPr>
          </a:p>
          <a:p>
            <a:pPr algn="l" rtl="0" fontAlgn="base"/>
            <a:r>
              <a:rPr lang="nl-NL" i="0" u="none" strike="noStrike" dirty="0">
                <a:solidFill>
                  <a:srgbClr val="404040"/>
                </a:solidFill>
                <a:effectLst/>
                <a:latin typeface="Gotham Rounded Bold" panose="02000000000000000000" pitchFamily="50" charset="0"/>
              </a:rPr>
              <a:t>Profielen in de bovenbouw</a:t>
            </a:r>
            <a:r>
              <a:rPr lang="en-US" i="0" dirty="0">
                <a:solidFill>
                  <a:srgbClr val="000000"/>
                </a:solidFill>
                <a:effectLst/>
                <a:latin typeface="Gotham Rounded Bold" panose="02000000000000000000" pitchFamily="50" charset="0"/>
              </a:rPr>
              <a:t>​</a:t>
            </a:r>
          </a:p>
          <a:p>
            <a:pPr marL="285750" indent="-285750" fontAlgn="base">
              <a:buBlip>
                <a:blip r:embed="rId2"/>
              </a:buBlip>
            </a:pPr>
            <a:r>
              <a:rPr lang="nl-NL" dirty="0">
                <a:solidFill>
                  <a:srgbClr val="404040"/>
                </a:solidFill>
                <a:latin typeface="Gotham Rounded Book" pitchFamily="50" charset="0"/>
              </a:rPr>
              <a:t>Natuur en techniek (NT)</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Natuur en gezondheid (NG)</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Economie en maatschappij (EM)</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Cultuur en maatschappij (CM)</a:t>
            </a:r>
            <a:r>
              <a:rPr lang="en-US" dirty="0">
                <a:solidFill>
                  <a:srgbClr val="404040"/>
                </a:solidFill>
                <a:latin typeface="Gotham Rounded Book" pitchFamily="50" charset="0"/>
              </a:rPr>
              <a:t>​</a:t>
            </a:r>
          </a:p>
          <a:p>
            <a:pPr algn="l" rtl="0" fontAlgn="base"/>
            <a:endParaRPr lang="nl-NL" b="0" i="0" u="none" strike="noStrike" dirty="0">
              <a:solidFill>
                <a:srgbClr val="404040"/>
              </a:solidFill>
              <a:effectLst/>
              <a:latin typeface="Gotham Rounded Book" pitchFamily="50" charset="0"/>
            </a:endParaRPr>
          </a:p>
          <a:p>
            <a:pPr algn="l" rtl="0" fontAlgn="base"/>
            <a:r>
              <a:rPr lang="nl-NL" b="0" i="0" u="none" strike="noStrike" dirty="0">
                <a:solidFill>
                  <a:srgbClr val="404040"/>
                </a:solidFill>
                <a:effectLst/>
                <a:latin typeface="Gotham Rounded Book" pitchFamily="50" charset="0"/>
              </a:rPr>
              <a:t>Doel: vervolgopleiding hbo of universiteit</a:t>
            </a:r>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8A2B6942-CCD0-67E2-7A8E-D4493F3F23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1814814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A807A-3F9C-4607-912D-98F49458A5A4}"/>
              </a:ext>
            </a:extLst>
          </p:cNvPr>
          <p:cNvSpPr>
            <a:spLocks noGrp="1"/>
          </p:cNvSpPr>
          <p:nvPr>
            <p:ph type="title"/>
          </p:nvPr>
        </p:nvSpPr>
        <p:spPr>
          <a:xfrm>
            <a:off x="718058" y="1016684"/>
            <a:ext cx="10515600" cy="660620"/>
          </a:xfrm>
        </p:spPr>
        <p:txBody>
          <a:bodyPr anchor="t">
            <a:normAutofit/>
          </a:bodyPr>
          <a:lstStyle/>
          <a:p>
            <a:pPr algn="ctr"/>
            <a:r>
              <a:rPr lang="nl-NL" sz="3600" b="0" i="0" u="none" strike="noStrike" dirty="0">
                <a:solidFill>
                  <a:srgbClr val="404040"/>
                </a:solidFill>
                <a:effectLst/>
                <a:latin typeface="Gotham Rounded Book" pitchFamily="50" charset="0"/>
              </a:rPr>
              <a:t>Tijdlijn van PO naar VO</a:t>
            </a:r>
            <a:endParaRPr lang="nl-NL" sz="3600" dirty="0">
              <a:latin typeface="Gotham Rounded Book" pitchFamily="50" charset="0"/>
            </a:endParaRPr>
          </a:p>
        </p:txBody>
      </p:sp>
      <p:sp>
        <p:nvSpPr>
          <p:cNvPr id="3" name="Tekstvak 2">
            <a:extLst>
              <a:ext uri="{FF2B5EF4-FFF2-40B4-BE49-F238E27FC236}">
                <a16:creationId xmlns:a16="http://schemas.microsoft.com/office/drawing/2014/main" id="{3B1BF3AC-21BF-4ACF-9059-75C3B005240B}"/>
              </a:ext>
            </a:extLst>
          </p:cNvPr>
          <p:cNvSpPr txBox="1"/>
          <p:nvPr/>
        </p:nvSpPr>
        <p:spPr>
          <a:xfrm>
            <a:off x="718058" y="1479000"/>
            <a:ext cx="9734550" cy="5224764"/>
          </a:xfrm>
          <a:prstGeom prst="rect">
            <a:avLst/>
          </a:prstGeom>
          <a:noFill/>
        </p:spPr>
        <p:txBody>
          <a:bodyPr wrap="square" rtlCol="0">
            <a:spAutoFit/>
          </a:bodyPr>
          <a:lstStyle/>
          <a:p>
            <a:pPr marL="285750" indent="-285750" fontAlgn="base">
              <a:lnSpc>
                <a:spcPct val="150000"/>
              </a:lnSpc>
              <a:buBlip>
                <a:blip r:embed="rId3"/>
              </a:buBlip>
            </a:pPr>
            <a:r>
              <a:rPr lang="nl-NL" sz="1600" dirty="0">
                <a:solidFill>
                  <a:srgbClr val="404040"/>
                </a:solidFill>
                <a:latin typeface="Gotham Rounded Book" pitchFamily="50" charset="0"/>
              </a:rPr>
              <a:t>September voorlopig schooladvies eind groep 7 ontvangen</a:t>
            </a:r>
          </a:p>
          <a:p>
            <a:pPr marL="285750" indent="-285750" fontAlgn="base">
              <a:lnSpc>
                <a:spcPct val="150000"/>
              </a:lnSpc>
              <a:buBlip>
                <a:blip r:embed="rId3"/>
              </a:buBlip>
            </a:pPr>
            <a:r>
              <a:rPr lang="nl-NL" sz="1600" dirty="0">
                <a:solidFill>
                  <a:srgbClr val="404040"/>
                </a:solidFill>
                <a:latin typeface="Gotham Rounded Book" pitchFamily="50" charset="0"/>
              </a:rPr>
              <a:t>November voorlichtingsmaterialen VO voor ouders beschikbaar</a:t>
            </a:r>
            <a:r>
              <a:rPr lang="en-US" sz="1600" dirty="0">
                <a:solidFill>
                  <a:srgbClr val="404040"/>
                </a:solidFill>
                <a:latin typeface="Gotham Rounded Book" pitchFamily="50" charset="0"/>
              </a:rPr>
              <a:t>​*</a:t>
            </a:r>
          </a:p>
          <a:p>
            <a:pPr marL="285750" indent="-285750" fontAlgn="base">
              <a:lnSpc>
                <a:spcPct val="150000"/>
              </a:lnSpc>
              <a:buBlip>
                <a:blip r:embed="rId3"/>
              </a:buBlip>
            </a:pPr>
            <a:r>
              <a:rPr lang="en-US" sz="1600" dirty="0">
                <a:solidFill>
                  <a:srgbClr val="404040"/>
                </a:solidFill>
                <a:latin typeface="Gotham Rounded Book" pitchFamily="50" charset="0"/>
              </a:rPr>
              <a:t>November/December </a:t>
            </a:r>
            <a:r>
              <a:rPr lang="en-US" sz="1600" dirty="0" err="1">
                <a:solidFill>
                  <a:srgbClr val="404040"/>
                </a:solidFill>
                <a:latin typeface="Gotham Rounded Book" pitchFamily="50" charset="0"/>
              </a:rPr>
              <a:t>informatieavonden</a:t>
            </a:r>
            <a:r>
              <a:rPr lang="en-US" sz="1600" dirty="0">
                <a:solidFill>
                  <a:srgbClr val="404040"/>
                </a:solidFill>
                <a:latin typeface="Gotham Rounded Book" pitchFamily="50" charset="0"/>
              </a:rPr>
              <a:t> op VO-</a:t>
            </a:r>
            <a:r>
              <a:rPr lang="en-US" sz="1600" dirty="0" err="1">
                <a:solidFill>
                  <a:srgbClr val="404040"/>
                </a:solidFill>
                <a:latin typeface="Gotham Rounded Book" pitchFamily="50" charset="0"/>
              </a:rPr>
              <a:t>scholen</a:t>
            </a:r>
            <a:r>
              <a:rPr lang="en-US" sz="1600" dirty="0">
                <a:solidFill>
                  <a:srgbClr val="404040"/>
                </a:solidFill>
                <a:latin typeface="Gotham Rounded Book" pitchFamily="50" charset="0"/>
              </a:rPr>
              <a:t> voor </a:t>
            </a:r>
            <a:r>
              <a:rPr lang="en-US" sz="1600" dirty="0" err="1">
                <a:solidFill>
                  <a:srgbClr val="404040"/>
                </a:solidFill>
                <a:latin typeface="Gotham Rounded Book" pitchFamily="50" charset="0"/>
              </a:rPr>
              <a:t>ouders</a:t>
            </a:r>
            <a:endParaRPr lang="en-US" sz="1600" dirty="0">
              <a:solidFill>
                <a:srgbClr val="404040"/>
              </a:solidFill>
              <a:latin typeface="Gotham Rounded Book" pitchFamily="50" charset="0"/>
            </a:endParaRPr>
          </a:p>
          <a:p>
            <a:pPr marL="285750" indent="-285750" fontAlgn="base">
              <a:lnSpc>
                <a:spcPct val="150000"/>
              </a:lnSpc>
              <a:buBlip>
                <a:blip r:embed="rId3"/>
              </a:buBlip>
            </a:pPr>
            <a:r>
              <a:rPr lang="nl-NL" sz="1600" dirty="0">
                <a:solidFill>
                  <a:srgbClr val="404040"/>
                </a:solidFill>
                <a:latin typeface="Gotham Rounded Book" pitchFamily="50" charset="0"/>
              </a:rPr>
              <a:t>Uiterlijk 31 januari schooladvies ontvangen</a:t>
            </a:r>
            <a:endParaRPr lang="en-US" sz="1600" dirty="0">
              <a:solidFill>
                <a:srgbClr val="404040"/>
              </a:solidFill>
              <a:latin typeface="Gotham Rounded Book" pitchFamily="50" charset="0"/>
            </a:endParaRPr>
          </a:p>
          <a:p>
            <a:pPr marL="285750" indent="-285750" fontAlgn="base">
              <a:lnSpc>
                <a:spcPct val="150000"/>
              </a:lnSpc>
              <a:buBlip>
                <a:blip r:embed="rId3"/>
              </a:buBlip>
            </a:pPr>
            <a:r>
              <a:rPr lang="nl-NL" sz="1600" dirty="0">
                <a:solidFill>
                  <a:srgbClr val="404040"/>
                </a:solidFill>
                <a:latin typeface="Gotham Rounded Book" pitchFamily="50" charset="0"/>
              </a:rPr>
              <a:t>Januari/februari Open Lesmiddagen voor leerlingen</a:t>
            </a:r>
            <a:r>
              <a:rPr lang="en-US" sz="1600" dirty="0">
                <a:solidFill>
                  <a:srgbClr val="404040"/>
                </a:solidFill>
                <a:latin typeface="Gotham Rounded Book" pitchFamily="50" charset="0"/>
              </a:rPr>
              <a:t>​</a:t>
            </a:r>
          </a:p>
          <a:p>
            <a:pPr marL="285750" indent="-285750" fontAlgn="base">
              <a:lnSpc>
                <a:spcPct val="150000"/>
              </a:lnSpc>
              <a:buBlip>
                <a:blip r:embed="rId3"/>
              </a:buBlip>
            </a:pPr>
            <a:r>
              <a:rPr lang="nl-NL" sz="1600" dirty="0">
                <a:solidFill>
                  <a:srgbClr val="404040"/>
                </a:solidFill>
                <a:latin typeface="Gotham Rounded Book" pitchFamily="50" charset="0"/>
              </a:rPr>
              <a:t>Januari/februari Open Huis voor leerlingen en ouders</a:t>
            </a:r>
            <a:r>
              <a:rPr lang="en-US" sz="1600" dirty="0">
                <a:solidFill>
                  <a:srgbClr val="404040"/>
                </a:solidFill>
                <a:latin typeface="Gotham Rounded Book" pitchFamily="50" charset="0"/>
              </a:rPr>
              <a:t>​</a:t>
            </a:r>
          </a:p>
          <a:p>
            <a:pPr marL="285750" indent="-285750" fontAlgn="base">
              <a:lnSpc>
                <a:spcPct val="150000"/>
              </a:lnSpc>
              <a:buBlip>
                <a:blip r:embed="rId3"/>
              </a:buBlip>
            </a:pPr>
            <a:r>
              <a:rPr lang="en-US" sz="1600" dirty="0">
                <a:solidFill>
                  <a:srgbClr val="404040"/>
                </a:solidFill>
                <a:latin typeface="Gotham Rounded Book" pitchFamily="50" charset="0"/>
              </a:rPr>
              <a:t>Begin </a:t>
            </a:r>
            <a:r>
              <a:rPr lang="en-US" sz="1600" dirty="0" err="1">
                <a:solidFill>
                  <a:srgbClr val="404040"/>
                </a:solidFill>
                <a:latin typeface="Gotham Rounded Book" pitchFamily="50" charset="0"/>
              </a:rPr>
              <a:t>februari</a:t>
            </a:r>
            <a:r>
              <a:rPr lang="en-US" sz="1600" dirty="0">
                <a:solidFill>
                  <a:srgbClr val="404040"/>
                </a:solidFill>
                <a:latin typeface="Gotham Rounded Book" pitchFamily="50" charset="0"/>
              </a:rPr>
              <a:t> </a:t>
            </a:r>
            <a:r>
              <a:rPr lang="en-US" sz="1600" dirty="0" err="1">
                <a:solidFill>
                  <a:srgbClr val="404040"/>
                </a:solidFill>
                <a:latin typeface="Gotham Rounded Book" pitchFamily="50" charset="0"/>
              </a:rPr>
              <a:t>afname</a:t>
            </a:r>
            <a:r>
              <a:rPr lang="en-US" sz="1600" dirty="0">
                <a:solidFill>
                  <a:srgbClr val="404040"/>
                </a:solidFill>
                <a:latin typeface="Gotham Rounded Book" pitchFamily="50" charset="0"/>
              </a:rPr>
              <a:t> van de </a:t>
            </a:r>
            <a:r>
              <a:rPr lang="en-US" sz="1600" dirty="0" err="1">
                <a:solidFill>
                  <a:srgbClr val="404040"/>
                </a:solidFill>
                <a:latin typeface="Gotham Rounded Book" pitchFamily="50" charset="0"/>
              </a:rPr>
              <a:t>Doorstroomtoets</a:t>
            </a:r>
            <a:endParaRPr lang="en-US" sz="1600" dirty="0">
              <a:solidFill>
                <a:srgbClr val="404040"/>
              </a:solidFill>
              <a:latin typeface="Gotham Rounded Book" pitchFamily="50" charset="0"/>
            </a:endParaRPr>
          </a:p>
          <a:p>
            <a:pPr marL="285750" indent="-285750" fontAlgn="base">
              <a:lnSpc>
                <a:spcPct val="150000"/>
              </a:lnSpc>
              <a:buBlip>
                <a:blip r:embed="rId3"/>
              </a:buBlip>
            </a:pPr>
            <a:r>
              <a:rPr lang="nl-NL" sz="1600" dirty="0">
                <a:solidFill>
                  <a:srgbClr val="404040"/>
                </a:solidFill>
                <a:latin typeface="Gotham Rounded Book" pitchFamily="50" charset="0"/>
              </a:rPr>
              <a:t>Uiterlijk 15 maart PO-scholen ontvangen uitslag centrale eindtoets. Uiterlijk 21 maart schooladvies mogelijk opnieuw bekeken en bijgesteld </a:t>
            </a:r>
          </a:p>
          <a:p>
            <a:pPr marL="285750" indent="-285750" fontAlgn="base">
              <a:lnSpc>
                <a:spcPct val="150000"/>
              </a:lnSpc>
              <a:buBlip>
                <a:blip r:embed="rId3"/>
              </a:buBlip>
            </a:pPr>
            <a:r>
              <a:rPr lang="nl-NL" sz="1600" dirty="0">
                <a:solidFill>
                  <a:srgbClr val="404040"/>
                </a:solidFill>
                <a:latin typeface="Gotham Rounded Book" pitchFamily="50" charset="0"/>
              </a:rPr>
              <a:t>Tussen 24 maart en 31 maart invullen voorkeurslijst van VO-scholen door ouders en leerling</a:t>
            </a:r>
            <a:r>
              <a:rPr lang="en-US" sz="1600" dirty="0">
                <a:solidFill>
                  <a:srgbClr val="404040"/>
                </a:solidFill>
                <a:latin typeface="Gotham Rounded Book" pitchFamily="50" charset="0"/>
              </a:rPr>
              <a:t>​</a:t>
            </a:r>
          </a:p>
          <a:p>
            <a:pPr marL="285750" indent="-285750" fontAlgn="base">
              <a:lnSpc>
                <a:spcPct val="150000"/>
              </a:lnSpc>
              <a:buBlip>
                <a:blip r:embed="rId3"/>
              </a:buBlip>
            </a:pPr>
            <a:r>
              <a:rPr lang="nl-NL" sz="1600" dirty="0">
                <a:solidFill>
                  <a:srgbClr val="404040"/>
                </a:solidFill>
                <a:latin typeface="Gotham Rounded Book" pitchFamily="50" charset="0"/>
              </a:rPr>
              <a:t>Uiterlijk 31 maart aanmelden voor het VO door de basisschool</a:t>
            </a:r>
          </a:p>
          <a:p>
            <a:pPr marL="285750" indent="-285750" fontAlgn="base">
              <a:lnSpc>
                <a:spcPct val="150000"/>
              </a:lnSpc>
              <a:buBlip>
                <a:blip r:embed="rId3"/>
              </a:buBlip>
            </a:pPr>
            <a:r>
              <a:rPr lang="nl-NL" sz="1600" dirty="0">
                <a:solidFill>
                  <a:srgbClr val="404040"/>
                </a:solidFill>
                <a:latin typeface="Gotham Rounded Book" pitchFamily="50" charset="0"/>
              </a:rPr>
              <a:t>17 april bericht van school waar leerling is ingeschreven**</a:t>
            </a:r>
          </a:p>
          <a:p>
            <a:pPr marL="285750" indent="-285750" fontAlgn="base">
              <a:lnSpc>
                <a:spcPct val="150000"/>
              </a:lnSpc>
              <a:buBlip>
                <a:blip r:embed="rId3"/>
              </a:buBlip>
            </a:pPr>
            <a:r>
              <a:rPr lang="nl-NL" sz="1600" dirty="0">
                <a:solidFill>
                  <a:srgbClr val="404040"/>
                </a:solidFill>
                <a:latin typeface="Gotham Rounded Book" pitchFamily="50" charset="0"/>
              </a:rPr>
              <a:t>Tot 28 mei wachtlijst open in geval van uitloting</a:t>
            </a:r>
          </a:p>
          <a:p>
            <a:pPr marL="285750" indent="-285750" fontAlgn="base">
              <a:lnSpc>
                <a:spcPct val="150000"/>
              </a:lnSpc>
              <a:buBlip>
                <a:blip r:embed="rId3"/>
              </a:buBlip>
            </a:pPr>
            <a:r>
              <a:rPr lang="nl-NL" sz="1600" dirty="0">
                <a:solidFill>
                  <a:srgbClr val="404040"/>
                </a:solidFill>
                <a:latin typeface="Gotham Rounded Book" pitchFamily="50" charset="0"/>
              </a:rPr>
              <a:t>25 juni kennismakingsochtend nieuwe school</a:t>
            </a:r>
          </a:p>
        </p:txBody>
      </p:sp>
      <p:pic>
        <p:nvPicPr>
          <p:cNvPr id="5" name="Afbeelding 4" descr="Afbeelding met Lettertype, Graphics, logo, symbool&#10;&#10;Automatisch gegenereerde beschrijving">
            <a:extLst>
              <a:ext uri="{FF2B5EF4-FFF2-40B4-BE49-F238E27FC236}">
                <a16:creationId xmlns:a16="http://schemas.microsoft.com/office/drawing/2014/main" id="{D7D3FDE9-A2E5-2F0D-7EB8-03D667B683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1498613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5064C0-A204-4C54-BE87-00BFF8152B76}"/>
              </a:ext>
            </a:extLst>
          </p:cNvPr>
          <p:cNvSpPr>
            <a:spLocks noGrp="1"/>
          </p:cNvSpPr>
          <p:nvPr>
            <p:ph type="title"/>
          </p:nvPr>
        </p:nvSpPr>
        <p:spPr>
          <a:xfrm>
            <a:off x="718058" y="1253331"/>
            <a:ext cx="10515600" cy="1325563"/>
          </a:xfrm>
        </p:spPr>
        <p:txBody>
          <a:bodyPr anchor="t">
            <a:normAutofit/>
          </a:bodyPr>
          <a:lstStyle/>
          <a:p>
            <a:pPr algn="ctr"/>
            <a:r>
              <a:rPr lang="nl-NL" sz="3600" b="0" i="0" dirty="0">
                <a:solidFill>
                  <a:srgbClr val="404040"/>
                </a:solidFill>
                <a:effectLst/>
                <a:latin typeface="Gotham Rounded Book" pitchFamily="50" charset="0"/>
              </a:rPr>
              <a:t>Doorstroomtoets</a:t>
            </a:r>
            <a:endParaRPr lang="nl-NL" sz="3600" dirty="0">
              <a:latin typeface="Gotham Rounded Book" pitchFamily="50" charset="0"/>
            </a:endParaRPr>
          </a:p>
        </p:txBody>
      </p:sp>
      <p:sp>
        <p:nvSpPr>
          <p:cNvPr id="3" name="Tekstvak 2">
            <a:extLst>
              <a:ext uri="{FF2B5EF4-FFF2-40B4-BE49-F238E27FC236}">
                <a16:creationId xmlns:a16="http://schemas.microsoft.com/office/drawing/2014/main" id="{8A3E3582-2687-4A73-AA1E-328A26D70805}"/>
              </a:ext>
            </a:extLst>
          </p:cNvPr>
          <p:cNvSpPr txBox="1"/>
          <p:nvPr/>
        </p:nvSpPr>
        <p:spPr>
          <a:xfrm>
            <a:off x="695325" y="2528888"/>
            <a:ext cx="8249920" cy="2585323"/>
          </a:xfrm>
          <a:prstGeom prst="rect">
            <a:avLst/>
          </a:prstGeom>
          <a:noFill/>
        </p:spPr>
        <p:txBody>
          <a:bodyPr wrap="square" rtlCol="0">
            <a:spAutoFit/>
          </a:bodyPr>
          <a:lstStyle/>
          <a:p>
            <a:pPr algn="l" rtl="0" fontAlgn="base"/>
            <a:r>
              <a:rPr lang="nl-NL" dirty="0">
                <a:solidFill>
                  <a:srgbClr val="404040"/>
                </a:solidFill>
                <a:latin typeface="Gotham Rounded Book" pitchFamily="50" charset="0"/>
              </a:rPr>
              <a:t>Afname vindt plaats voor de</a:t>
            </a:r>
            <a:r>
              <a:rPr lang="nl-NL" b="0" i="0" u="none" strike="noStrike" dirty="0">
                <a:solidFill>
                  <a:srgbClr val="404040"/>
                </a:solidFill>
                <a:effectLst/>
                <a:latin typeface="Gotham Rounded Book" pitchFamily="50" charset="0"/>
              </a:rPr>
              <a:t> aanmelding (</a:t>
            </a:r>
            <a:r>
              <a:rPr lang="nl-NL" dirty="0">
                <a:solidFill>
                  <a:srgbClr val="404040"/>
                </a:solidFill>
                <a:latin typeface="Gotham Rounded Book" pitchFamily="50" charset="0"/>
              </a:rPr>
              <a:t>februari</a:t>
            </a:r>
            <a:r>
              <a:rPr lang="nl-NL" b="0" i="0" u="none" strike="noStrike" dirty="0">
                <a:solidFill>
                  <a:srgbClr val="404040"/>
                </a:solidFill>
                <a:effectLst/>
                <a:latin typeface="Gotham Rounded Book" pitchFamily="50" charset="0"/>
              </a:rPr>
              <a:t>), het is een tweede gegeven. </a:t>
            </a:r>
            <a:r>
              <a:rPr lang="en-US" b="0" i="0" dirty="0">
                <a:solidFill>
                  <a:srgbClr val="000000"/>
                </a:solidFill>
                <a:effectLst/>
                <a:latin typeface="Gotham Rounded Book" pitchFamily="50" charset="0"/>
              </a:rPr>
              <a:t>​</a:t>
            </a:r>
          </a:p>
          <a:p>
            <a:pPr algn="l" rtl="0" fontAlgn="base"/>
            <a:endParaRPr lang="nl-NL" b="1" i="0" u="none" strike="noStrike" dirty="0">
              <a:solidFill>
                <a:srgbClr val="404040"/>
              </a:solidFill>
              <a:effectLst/>
              <a:latin typeface="Gotham Rounded Book" pitchFamily="50" charset="0"/>
            </a:endParaRPr>
          </a:p>
          <a:p>
            <a:pPr algn="l" rtl="0" fontAlgn="base"/>
            <a:r>
              <a:rPr lang="nl-NL" b="1" i="0" u="none" strike="noStrike" dirty="0">
                <a:solidFill>
                  <a:srgbClr val="404040"/>
                </a:solidFill>
                <a:effectLst/>
                <a:latin typeface="Gotham Rounded Book" pitchFamily="50" charset="0"/>
              </a:rPr>
              <a:t>Het advies van de basisschool is leidend</a:t>
            </a:r>
            <a:r>
              <a:rPr lang="en-US" b="0" i="0" dirty="0">
                <a:solidFill>
                  <a:srgbClr val="000000"/>
                </a:solidFill>
                <a:effectLst/>
                <a:latin typeface="Gotham Rounded Book" pitchFamily="50" charset="0"/>
              </a:rPr>
              <a:t>​. </a:t>
            </a:r>
          </a:p>
          <a:p>
            <a:pPr algn="l" rtl="0" fontAlgn="base"/>
            <a:endParaRPr lang="nl-NL" b="0" i="0" u="none" strike="noStrike" dirty="0">
              <a:solidFill>
                <a:srgbClr val="404040"/>
              </a:solidFill>
              <a:effectLst/>
              <a:latin typeface="Gotham Rounded Book" pitchFamily="50" charset="0"/>
            </a:endParaRPr>
          </a:p>
          <a:p>
            <a:pPr fontAlgn="base"/>
            <a:r>
              <a:rPr lang="nl-NL" b="0" i="0" u="none" strike="noStrike" dirty="0">
                <a:solidFill>
                  <a:srgbClr val="404040"/>
                </a:solidFill>
                <a:effectLst/>
                <a:latin typeface="Gotham Rounded Book" pitchFamily="50" charset="0"/>
              </a:rPr>
              <a:t>Heroverweging moet als resultaten </a:t>
            </a:r>
            <a:r>
              <a:rPr lang="nl-NL" dirty="0">
                <a:solidFill>
                  <a:srgbClr val="404040"/>
                </a:solidFill>
                <a:latin typeface="Gotham Rounded Book" pitchFamily="50" charset="0"/>
              </a:rPr>
              <a:t>Doorstroomtoets</a:t>
            </a:r>
            <a:r>
              <a:rPr lang="nl-NL" b="0" i="0" u="none" strike="noStrike" dirty="0">
                <a:solidFill>
                  <a:srgbClr val="404040"/>
                </a:solidFill>
                <a:effectLst/>
                <a:latin typeface="Gotham Rounded Book" pitchFamily="50" charset="0"/>
              </a:rPr>
              <a:t> aanleiding zijn voor hoger </a:t>
            </a:r>
            <a:r>
              <a:rPr lang="nl-NL" dirty="0">
                <a:solidFill>
                  <a:srgbClr val="404040"/>
                </a:solidFill>
                <a:latin typeface="Gotham Rounded Book" pitchFamily="50" charset="0"/>
              </a:rPr>
              <a:t>schooladvies</a:t>
            </a:r>
            <a:r>
              <a:rPr lang="en-US" dirty="0">
                <a:solidFill>
                  <a:srgbClr val="404040"/>
                </a:solidFill>
                <a:latin typeface="Gotham Rounded Book" pitchFamily="50" charset="0"/>
              </a:rPr>
              <a:t>​. </a:t>
            </a:r>
            <a:r>
              <a:rPr lang="en-US" dirty="0" err="1">
                <a:solidFill>
                  <a:srgbClr val="404040"/>
                </a:solidFill>
                <a:latin typeface="Gotham Rounded Book" pitchFamily="50" charset="0"/>
              </a:rPr>
              <a:t>Eventueel</a:t>
            </a:r>
            <a:r>
              <a:rPr lang="en-US" dirty="0">
                <a:solidFill>
                  <a:srgbClr val="404040"/>
                </a:solidFill>
                <a:latin typeface="Gotham Rounded Book" pitchFamily="50" charset="0"/>
              </a:rPr>
              <a:t> wordt het </a:t>
            </a:r>
            <a:r>
              <a:rPr lang="en-US" dirty="0" err="1">
                <a:solidFill>
                  <a:srgbClr val="404040"/>
                </a:solidFill>
                <a:latin typeface="Gotham Rounded Book" pitchFamily="50" charset="0"/>
              </a:rPr>
              <a:t>schooladvies</a:t>
            </a:r>
            <a:r>
              <a:rPr lang="en-US" dirty="0">
                <a:solidFill>
                  <a:srgbClr val="404040"/>
                </a:solidFill>
                <a:latin typeface="Gotham Rounded Book" pitchFamily="50" charset="0"/>
              </a:rPr>
              <a:t> (</a:t>
            </a:r>
            <a:r>
              <a:rPr lang="en-US" dirty="0" err="1">
                <a:solidFill>
                  <a:srgbClr val="404040"/>
                </a:solidFill>
                <a:latin typeface="Gotham Rounded Book" pitchFamily="50" charset="0"/>
              </a:rPr>
              <a:t>naar</a:t>
            </a:r>
            <a:r>
              <a:rPr lang="en-US" dirty="0">
                <a:solidFill>
                  <a:srgbClr val="404040"/>
                </a:solidFill>
                <a:latin typeface="Gotham Rounded Book" pitchFamily="50" charset="0"/>
              </a:rPr>
              <a:t> </a:t>
            </a:r>
            <a:r>
              <a:rPr lang="en-US" dirty="0" err="1">
                <a:solidFill>
                  <a:srgbClr val="404040"/>
                </a:solidFill>
                <a:latin typeface="Gotham Rounded Book" pitchFamily="50" charset="0"/>
              </a:rPr>
              <a:t>boven</a:t>
            </a:r>
            <a:r>
              <a:rPr lang="en-US" dirty="0">
                <a:solidFill>
                  <a:srgbClr val="404040"/>
                </a:solidFill>
                <a:latin typeface="Gotham Rounded Book" pitchFamily="50" charset="0"/>
              </a:rPr>
              <a:t>) </a:t>
            </a:r>
            <a:r>
              <a:rPr lang="en-US" dirty="0" err="1">
                <a:solidFill>
                  <a:srgbClr val="404040"/>
                </a:solidFill>
                <a:latin typeface="Gotham Rounded Book" pitchFamily="50" charset="0"/>
              </a:rPr>
              <a:t>bijgesteld</a:t>
            </a:r>
            <a:r>
              <a:rPr lang="en-US" dirty="0">
                <a:solidFill>
                  <a:srgbClr val="404040"/>
                </a:solidFill>
                <a:latin typeface="Gotham Rounded Book" pitchFamily="50" charset="0"/>
              </a:rPr>
              <a:t>. Als de school het advies </a:t>
            </a:r>
            <a:r>
              <a:rPr lang="en-US" dirty="0" err="1">
                <a:solidFill>
                  <a:srgbClr val="404040"/>
                </a:solidFill>
                <a:latin typeface="Gotham Rounded Book" pitchFamily="50" charset="0"/>
              </a:rPr>
              <a:t>niet</a:t>
            </a:r>
            <a:r>
              <a:rPr lang="en-US" dirty="0">
                <a:solidFill>
                  <a:srgbClr val="404040"/>
                </a:solidFill>
                <a:latin typeface="Gotham Rounded Book" pitchFamily="50" charset="0"/>
              </a:rPr>
              <a:t> </a:t>
            </a:r>
            <a:r>
              <a:rPr lang="en-US" dirty="0" err="1">
                <a:solidFill>
                  <a:srgbClr val="404040"/>
                </a:solidFill>
                <a:latin typeface="Gotham Rounded Book" pitchFamily="50" charset="0"/>
              </a:rPr>
              <a:t>bijstelt</a:t>
            </a:r>
            <a:r>
              <a:rPr lang="en-US" dirty="0">
                <a:solidFill>
                  <a:srgbClr val="404040"/>
                </a:solidFill>
                <a:latin typeface="Gotham Rounded Book" pitchFamily="50" charset="0"/>
              </a:rPr>
              <a:t>, </a:t>
            </a:r>
            <a:r>
              <a:rPr lang="en-US" dirty="0" err="1">
                <a:solidFill>
                  <a:srgbClr val="404040"/>
                </a:solidFill>
                <a:latin typeface="Gotham Rounded Book" pitchFamily="50" charset="0"/>
              </a:rPr>
              <a:t>moeten</a:t>
            </a:r>
            <a:r>
              <a:rPr lang="en-US" dirty="0">
                <a:solidFill>
                  <a:srgbClr val="404040"/>
                </a:solidFill>
                <a:latin typeface="Gotham Rounded Book" pitchFamily="50" charset="0"/>
              </a:rPr>
              <a:t> </a:t>
            </a:r>
            <a:r>
              <a:rPr lang="en-US" dirty="0" err="1">
                <a:solidFill>
                  <a:srgbClr val="404040"/>
                </a:solidFill>
                <a:latin typeface="Gotham Rounded Book" pitchFamily="50" charset="0"/>
              </a:rPr>
              <a:t>zij</a:t>
            </a:r>
            <a:r>
              <a:rPr lang="en-US" dirty="0">
                <a:solidFill>
                  <a:srgbClr val="404040"/>
                </a:solidFill>
                <a:latin typeface="Gotham Rounded Book" pitchFamily="50" charset="0"/>
              </a:rPr>
              <a:t> </a:t>
            </a:r>
            <a:r>
              <a:rPr lang="en-US" dirty="0" err="1">
                <a:solidFill>
                  <a:srgbClr val="404040"/>
                </a:solidFill>
                <a:latin typeface="Gotham Rounded Book" pitchFamily="50" charset="0"/>
              </a:rPr>
              <a:t>goed</a:t>
            </a:r>
            <a:r>
              <a:rPr lang="en-US" dirty="0">
                <a:solidFill>
                  <a:srgbClr val="404040"/>
                </a:solidFill>
                <a:latin typeface="Gotham Rounded Book" pitchFamily="50" charset="0"/>
              </a:rPr>
              <a:t> </a:t>
            </a:r>
            <a:r>
              <a:rPr lang="nl-NL" dirty="0">
                <a:solidFill>
                  <a:srgbClr val="404040"/>
                </a:solidFill>
                <a:latin typeface="Gotham Rounded Book" pitchFamily="50" charset="0"/>
              </a:rPr>
              <a:t>motiveren waarom zo’n bijstelling niet in het belang van de leerling is.</a:t>
            </a:r>
          </a:p>
          <a:p>
            <a:pPr algn="l" rtl="0" fontAlgn="base"/>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5F14132F-C492-671F-0C30-DD249F7DAC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212505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AC9CD7-0A21-4537-8FA3-9E266E7C1C17}"/>
              </a:ext>
            </a:extLst>
          </p:cNvPr>
          <p:cNvSpPr>
            <a:spLocks noGrp="1"/>
          </p:cNvSpPr>
          <p:nvPr>
            <p:ph type="title"/>
          </p:nvPr>
        </p:nvSpPr>
        <p:spPr>
          <a:xfrm>
            <a:off x="718058" y="1262697"/>
            <a:ext cx="10515600" cy="1325563"/>
          </a:xfrm>
        </p:spPr>
        <p:txBody>
          <a:bodyPr anchor="t">
            <a:normAutofit/>
          </a:bodyPr>
          <a:lstStyle/>
          <a:p>
            <a:pPr algn="ctr"/>
            <a:r>
              <a:rPr lang="nl-NL" sz="3600" b="0" i="0" u="none" strike="noStrike">
                <a:solidFill>
                  <a:srgbClr val="404040"/>
                </a:solidFill>
                <a:effectLst/>
                <a:latin typeface="Gotham Rounded Book" pitchFamily="50" charset="0"/>
              </a:rPr>
              <a:t>Adviezen van primair onderwijs</a:t>
            </a:r>
            <a:endParaRPr lang="nl-NL" sz="3600">
              <a:latin typeface="Gotham Rounded Book" pitchFamily="50" charset="0"/>
            </a:endParaRPr>
          </a:p>
        </p:txBody>
      </p:sp>
      <p:sp>
        <p:nvSpPr>
          <p:cNvPr id="3" name="Tekstvak 2">
            <a:extLst>
              <a:ext uri="{FF2B5EF4-FFF2-40B4-BE49-F238E27FC236}">
                <a16:creationId xmlns:a16="http://schemas.microsoft.com/office/drawing/2014/main" id="{46165797-41D7-4D37-9047-63E3D11737AD}"/>
              </a:ext>
            </a:extLst>
          </p:cNvPr>
          <p:cNvSpPr txBox="1"/>
          <p:nvPr/>
        </p:nvSpPr>
        <p:spPr>
          <a:xfrm>
            <a:off x="695325" y="2528888"/>
            <a:ext cx="8737600" cy="2862322"/>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ld" panose="02000000000000000000" pitchFamily="50" charset="0"/>
              </a:rPr>
              <a:t>Voorlopig en (definitief) schooladvies</a:t>
            </a:r>
            <a:r>
              <a:rPr lang="en-US" b="0" i="0" dirty="0">
                <a:solidFill>
                  <a:srgbClr val="000000"/>
                </a:solidFill>
                <a:effectLst/>
                <a:latin typeface="Gotham Rounded Bold" panose="02000000000000000000" pitchFamily="50" charset="0"/>
              </a:rPr>
              <a:t>​</a:t>
            </a:r>
          </a:p>
          <a:p>
            <a:pPr marL="285750" indent="-285750" fontAlgn="base">
              <a:buBlip>
                <a:blip r:embed="rId2"/>
              </a:buBlip>
            </a:pPr>
            <a:r>
              <a:rPr lang="nl-NL" dirty="0">
                <a:solidFill>
                  <a:srgbClr val="404040"/>
                </a:solidFill>
                <a:latin typeface="Gotham Rounded Book" pitchFamily="50" charset="0"/>
              </a:rPr>
              <a:t>Gebaseerd op leervorderingen leerling vanaf groep 6</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Indruk school (directie, leerkracht en/of </a:t>
            </a:r>
            <a:r>
              <a:rPr lang="nl-NL" dirty="0" err="1">
                <a:solidFill>
                  <a:srgbClr val="404040"/>
                </a:solidFill>
                <a:latin typeface="Gotham Rounded Book" pitchFamily="50" charset="0"/>
              </a:rPr>
              <a:t>IB’er</a:t>
            </a:r>
            <a:r>
              <a:rPr lang="nl-NL" dirty="0">
                <a:solidFill>
                  <a:srgbClr val="404040"/>
                </a:solidFill>
                <a:latin typeface="Gotham Rounded Book" pitchFamily="50" charset="0"/>
              </a:rPr>
              <a:t>)</a:t>
            </a:r>
            <a:r>
              <a:rPr lang="en-US" dirty="0">
                <a:solidFill>
                  <a:srgbClr val="404040"/>
                </a:solidFill>
                <a:latin typeface="Gotham Rounded Book" pitchFamily="50" charset="0"/>
              </a:rPr>
              <a:t>​</a:t>
            </a:r>
          </a:p>
          <a:p>
            <a:pPr marL="285750" indent="-285750" algn="l" rtl="0" fontAlgn="base">
              <a:buBlip>
                <a:blip r:embed="rId3"/>
              </a:buBlip>
            </a:pPr>
            <a:endParaRPr lang="nl-NL" b="0" i="0" u="none" strike="noStrike" dirty="0">
              <a:solidFill>
                <a:srgbClr val="404040"/>
              </a:solidFill>
              <a:effectLst/>
              <a:latin typeface="Gotham Rounded Book" pitchFamily="50" charset="0"/>
            </a:endParaRPr>
          </a:p>
          <a:p>
            <a:pPr algn="l" rtl="0" fontAlgn="base"/>
            <a:r>
              <a:rPr lang="nl-NL" b="0" i="0" u="none" strike="noStrike" dirty="0">
                <a:solidFill>
                  <a:srgbClr val="404040"/>
                </a:solidFill>
                <a:effectLst/>
                <a:latin typeface="Gotham Rounded Bold" panose="02000000000000000000" pitchFamily="50" charset="0"/>
              </a:rPr>
              <a:t>Het advies wordt onderbouwd door</a:t>
            </a:r>
            <a:r>
              <a:rPr lang="en-US" b="0" i="0" dirty="0">
                <a:solidFill>
                  <a:srgbClr val="000000"/>
                </a:solidFill>
                <a:effectLst/>
                <a:latin typeface="Gotham Rounded Bold" panose="02000000000000000000" pitchFamily="50" charset="0"/>
              </a:rPr>
              <a:t>​</a:t>
            </a:r>
          </a:p>
          <a:p>
            <a:pPr marL="285750" indent="-285750" fontAlgn="base">
              <a:buBlip>
                <a:blip r:embed="rId2"/>
              </a:buBlip>
            </a:pPr>
            <a:r>
              <a:rPr lang="nl-NL" dirty="0">
                <a:solidFill>
                  <a:srgbClr val="404040"/>
                </a:solidFill>
                <a:latin typeface="Gotham Rounded Book" pitchFamily="50" charset="0"/>
              </a:rPr>
              <a:t>Gegevens uit leerlingvolgsysteem: o.a. leervorderingen en stimulerende en belemmerende factoren</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Ondersteuningsbehoeften van de leerling, indien extra ondersteuning in het VO noodzakelijk is</a:t>
            </a:r>
          </a:p>
          <a:p>
            <a:pPr marL="285750" indent="-285750" fontAlgn="base">
              <a:buBlip>
                <a:blip r:embed="rId2"/>
              </a:buBlip>
            </a:pPr>
            <a:r>
              <a:rPr lang="nl-NL" dirty="0">
                <a:solidFill>
                  <a:srgbClr val="404040"/>
                </a:solidFill>
                <a:latin typeface="Gotham Rounded Book" pitchFamily="50" charset="0"/>
              </a:rPr>
              <a:t>Onderbouwing schooladvies is terug te lezen in het okr (onderwijskundig rapport)</a:t>
            </a:r>
            <a:endParaRPr lang="en-US" dirty="0">
              <a:solidFill>
                <a:srgbClr val="404040"/>
              </a:solidFill>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5F296B6B-9B4B-027C-A5CD-A72AF9A028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2646500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AC9CD7-0A21-4537-8FA3-9E266E7C1C17}"/>
              </a:ext>
            </a:extLst>
          </p:cNvPr>
          <p:cNvSpPr>
            <a:spLocks noGrp="1"/>
          </p:cNvSpPr>
          <p:nvPr>
            <p:ph type="title"/>
          </p:nvPr>
        </p:nvSpPr>
        <p:spPr>
          <a:xfrm>
            <a:off x="718058" y="1262697"/>
            <a:ext cx="10515600" cy="1325563"/>
          </a:xfrm>
        </p:spPr>
        <p:txBody>
          <a:bodyPr anchor="t">
            <a:normAutofit/>
          </a:bodyPr>
          <a:lstStyle/>
          <a:p>
            <a:pPr algn="ctr"/>
            <a:r>
              <a:rPr lang="nl-NL" sz="3600" b="0" i="0" u="none" strike="noStrike" dirty="0">
                <a:solidFill>
                  <a:srgbClr val="404040"/>
                </a:solidFill>
                <a:effectLst/>
                <a:latin typeface="Gotham Rounded Book" pitchFamily="50" charset="0"/>
              </a:rPr>
              <a:t>Aanmelding voor het voortgezet onderwijs</a:t>
            </a:r>
            <a:endParaRPr lang="nl-NL" sz="3600" dirty="0">
              <a:latin typeface="Gotham Rounded Book" pitchFamily="50" charset="0"/>
            </a:endParaRPr>
          </a:p>
        </p:txBody>
      </p:sp>
      <p:sp>
        <p:nvSpPr>
          <p:cNvPr id="3" name="Tekstvak 2">
            <a:extLst>
              <a:ext uri="{FF2B5EF4-FFF2-40B4-BE49-F238E27FC236}">
                <a16:creationId xmlns:a16="http://schemas.microsoft.com/office/drawing/2014/main" id="{46165797-41D7-4D37-9047-63E3D11737AD}"/>
              </a:ext>
            </a:extLst>
          </p:cNvPr>
          <p:cNvSpPr txBox="1"/>
          <p:nvPr/>
        </p:nvSpPr>
        <p:spPr>
          <a:xfrm>
            <a:off x="650936" y="2520011"/>
            <a:ext cx="8737600" cy="3416320"/>
          </a:xfrm>
          <a:prstGeom prst="rect">
            <a:avLst/>
          </a:prstGeom>
          <a:noFill/>
        </p:spPr>
        <p:txBody>
          <a:bodyPr wrap="square" rtlCol="0">
            <a:spAutoFit/>
          </a:bodyPr>
          <a:lstStyle/>
          <a:p>
            <a:pPr algn="l" rtl="0" fontAlgn="base"/>
            <a:r>
              <a:rPr lang="nl-NL" dirty="0">
                <a:solidFill>
                  <a:srgbClr val="404040"/>
                </a:solidFill>
                <a:latin typeface="Gotham Rounded Bold" panose="02000000000000000000" pitchFamily="50" charset="0"/>
              </a:rPr>
              <a:t>Voor de aanmelding wordt gebruik gemaakt van ELK</a:t>
            </a:r>
            <a:endParaRPr lang="en-US" b="0" i="0" dirty="0">
              <a:solidFill>
                <a:srgbClr val="000000"/>
              </a:solidFill>
              <a:effectLst/>
              <a:latin typeface="Gotham Rounded Bold" panose="02000000000000000000" pitchFamily="50" charset="0"/>
            </a:endParaRPr>
          </a:p>
          <a:p>
            <a:pPr marL="285750" indent="-285750" fontAlgn="base">
              <a:buBlip>
                <a:blip r:embed="rId3"/>
              </a:buBlip>
            </a:pPr>
            <a:r>
              <a:rPr lang="nl-NL" dirty="0">
                <a:solidFill>
                  <a:srgbClr val="404040"/>
                </a:solidFill>
                <a:latin typeface="Gotham Rounded Book" pitchFamily="50" charset="0"/>
              </a:rPr>
              <a:t>Digitaal verzamel-, aanmeld- en </a:t>
            </a:r>
            <a:r>
              <a:rPr lang="nl-NL" dirty="0" err="1">
                <a:solidFill>
                  <a:srgbClr val="404040"/>
                </a:solidFill>
                <a:latin typeface="Gotham Rounded Book" pitchFamily="50" charset="0"/>
              </a:rPr>
              <a:t>overdrachtsysteem</a:t>
            </a:r>
            <a:r>
              <a:rPr lang="nl-NL" dirty="0">
                <a:solidFill>
                  <a:srgbClr val="404040"/>
                </a:solidFill>
                <a:latin typeface="Gotham Rounded Book" pitchFamily="50" charset="0"/>
              </a:rPr>
              <a:t> van PO naar VO </a:t>
            </a:r>
          </a:p>
          <a:p>
            <a:pPr marL="285750" indent="-285750" fontAlgn="base">
              <a:buBlip>
                <a:blip r:embed="rId3"/>
              </a:buBlip>
            </a:pPr>
            <a:r>
              <a:rPr lang="nl-NL" dirty="0">
                <a:solidFill>
                  <a:srgbClr val="404040"/>
                </a:solidFill>
                <a:latin typeface="Gotham Rounded Book" pitchFamily="50" charset="0"/>
              </a:rPr>
              <a:t>PO meldt leerling aan</a:t>
            </a:r>
          </a:p>
          <a:p>
            <a:pPr marL="285750" indent="-285750" fontAlgn="base">
              <a:buBlip>
                <a:blip r:embed="rId3"/>
              </a:buBlip>
            </a:pPr>
            <a:r>
              <a:rPr lang="nl-NL" dirty="0">
                <a:solidFill>
                  <a:srgbClr val="404040"/>
                </a:solidFill>
                <a:latin typeface="Gotham Rounded Book" pitchFamily="50" charset="0"/>
              </a:rPr>
              <a:t>In het geval er meer aanmeldingen voor een VO-school zijn dan deze aan capaciteit aankan, wordt er geloot.</a:t>
            </a:r>
            <a:endParaRPr lang="en-US" dirty="0">
              <a:solidFill>
                <a:srgbClr val="404040"/>
              </a:solidFill>
              <a:latin typeface="Gotham Rounded Book" pitchFamily="50" charset="0"/>
            </a:endParaRPr>
          </a:p>
          <a:p>
            <a:pPr marL="285750" indent="-285750" fontAlgn="base">
              <a:buBlip>
                <a:blip r:embed="rId4"/>
              </a:buBlip>
            </a:pPr>
            <a:endParaRPr lang="nl-NL" b="0" i="0" u="none" strike="noStrike" dirty="0">
              <a:solidFill>
                <a:srgbClr val="404040"/>
              </a:solidFill>
              <a:effectLst/>
              <a:latin typeface="Gotham Rounded Book" pitchFamily="50" charset="0"/>
            </a:endParaRPr>
          </a:p>
          <a:p>
            <a:pPr algn="l" rtl="0" fontAlgn="base"/>
            <a:r>
              <a:rPr lang="nl-NL" b="0" i="0" u="none" strike="noStrike" dirty="0">
                <a:solidFill>
                  <a:srgbClr val="404040"/>
                </a:solidFill>
                <a:effectLst/>
                <a:latin typeface="Gotham Rounded Bold" panose="02000000000000000000" pitchFamily="50" charset="0"/>
              </a:rPr>
              <a:t>Ouders hebben toegang via </a:t>
            </a:r>
            <a:r>
              <a:rPr lang="nl-NL" dirty="0">
                <a:solidFill>
                  <a:srgbClr val="404040"/>
                </a:solidFill>
                <a:latin typeface="Gotham Rounded Bold" panose="02000000000000000000" pitchFamily="50" charset="0"/>
              </a:rPr>
              <a:t>het o</a:t>
            </a:r>
            <a:r>
              <a:rPr lang="nl-NL" b="0" i="0" u="none" strike="noStrike" dirty="0">
                <a:solidFill>
                  <a:srgbClr val="404040"/>
                </a:solidFill>
                <a:effectLst/>
                <a:latin typeface="Gotham Rounded Bold" panose="02000000000000000000" pitchFamily="50" charset="0"/>
              </a:rPr>
              <a:t>uderportaal in ELK</a:t>
            </a:r>
            <a:endParaRPr lang="en-US" b="0" i="0" dirty="0">
              <a:solidFill>
                <a:srgbClr val="000000"/>
              </a:solidFill>
              <a:effectLst/>
              <a:latin typeface="Gotham Rounded Bold" panose="02000000000000000000" pitchFamily="50" charset="0"/>
            </a:endParaRPr>
          </a:p>
          <a:p>
            <a:pPr marL="285750" indent="-285750" fontAlgn="base">
              <a:buBlip>
                <a:blip r:embed="rId3"/>
              </a:buBlip>
            </a:pPr>
            <a:r>
              <a:rPr lang="nl-NL" dirty="0">
                <a:solidFill>
                  <a:srgbClr val="404040"/>
                </a:solidFill>
                <a:latin typeface="Gotham Rounded Book" pitchFamily="50" charset="0"/>
              </a:rPr>
              <a:t>Mogelijkheid tot inzage onderwijskundig rapport (okr)</a:t>
            </a:r>
          </a:p>
          <a:p>
            <a:pPr marL="285750" indent="-285750" fontAlgn="base">
              <a:buBlip>
                <a:blip r:embed="rId3"/>
              </a:buBlip>
            </a:pPr>
            <a:r>
              <a:rPr lang="nl-NL" dirty="0">
                <a:solidFill>
                  <a:srgbClr val="404040"/>
                </a:solidFill>
                <a:latin typeface="Gotham Rounded Book" pitchFamily="50" charset="0"/>
              </a:rPr>
              <a:t>Invullen aanmeldformulier</a:t>
            </a:r>
          </a:p>
          <a:p>
            <a:pPr marL="285750" indent="-285750" fontAlgn="base">
              <a:buBlip>
                <a:blip r:embed="rId3"/>
              </a:buBlip>
            </a:pPr>
            <a:r>
              <a:rPr lang="nl-NL" dirty="0">
                <a:solidFill>
                  <a:srgbClr val="404040"/>
                </a:solidFill>
                <a:latin typeface="Gotham Rounded Book" pitchFamily="50" charset="0"/>
              </a:rPr>
              <a:t>Bewijs van aanmelding ophalen</a:t>
            </a:r>
          </a:p>
          <a:p>
            <a:pPr fontAlgn="base"/>
            <a:endParaRPr lang="nl-NL" dirty="0">
              <a:solidFill>
                <a:srgbClr val="404040"/>
              </a:solidFill>
              <a:latin typeface="Gotham Rounded Book" pitchFamily="50" charset="0"/>
            </a:endParaRPr>
          </a:p>
          <a:p>
            <a:pPr fontAlgn="base"/>
            <a:r>
              <a:rPr lang="en-US" dirty="0">
                <a:solidFill>
                  <a:srgbClr val="404040"/>
                </a:solidFill>
                <a:latin typeface="Gotham Rounded Book" pitchFamily="50" charset="0"/>
              </a:rPr>
              <a:t>In </a:t>
            </a:r>
            <a:r>
              <a:rPr lang="en-US" dirty="0" err="1">
                <a:solidFill>
                  <a:srgbClr val="404040"/>
                </a:solidFill>
                <a:latin typeface="Gotham Rounded Book" pitchFamily="50" charset="0"/>
              </a:rPr>
              <a:t>eind</a:t>
            </a:r>
            <a:r>
              <a:rPr lang="en-US" dirty="0">
                <a:solidFill>
                  <a:srgbClr val="404040"/>
                </a:solidFill>
                <a:latin typeface="Gotham Rounded Book" pitchFamily="50" charset="0"/>
              </a:rPr>
              <a:t> </a:t>
            </a:r>
            <a:r>
              <a:rPr lang="en-US" dirty="0" err="1">
                <a:solidFill>
                  <a:srgbClr val="404040"/>
                </a:solidFill>
                <a:latin typeface="Gotham Rounded Book" pitchFamily="50" charset="0"/>
              </a:rPr>
              <a:t>februari</a:t>
            </a:r>
            <a:r>
              <a:rPr lang="en-US" dirty="0">
                <a:solidFill>
                  <a:srgbClr val="404040"/>
                </a:solidFill>
                <a:latin typeface="Gotham Rounded Book" pitchFamily="50" charset="0"/>
              </a:rPr>
              <a:t>/ begin </a:t>
            </a:r>
            <a:r>
              <a:rPr lang="en-US" dirty="0" err="1">
                <a:solidFill>
                  <a:srgbClr val="404040"/>
                </a:solidFill>
                <a:latin typeface="Gotham Rounded Book" pitchFamily="50" charset="0"/>
              </a:rPr>
              <a:t>maart</a:t>
            </a:r>
            <a:r>
              <a:rPr lang="en-US" dirty="0">
                <a:solidFill>
                  <a:srgbClr val="404040"/>
                </a:solidFill>
                <a:latin typeface="Gotham Rounded Book" pitchFamily="50" charset="0"/>
              </a:rPr>
              <a:t> </a:t>
            </a:r>
            <a:r>
              <a:rPr lang="en-US" dirty="0" err="1">
                <a:solidFill>
                  <a:srgbClr val="404040"/>
                </a:solidFill>
                <a:latin typeface="Gotham Rounded Book" pitchFamily="50" charset="0"/>
              </a:rPr>
              <a:t>ontvangen</a:t>
            </a:r>
            <a:r>
              <a:rPr lang="en-US" dirty="0">
                <a:solidFill>
                  <a:srgbClr val="404040"/>
                </a:solidFill>
                <a:latin typeface="Gotham Rounded Book" pitchFamily="50" charset="0"/>
              </a:rPr>
              <a:t> ouders </a:t>
            </a:r>
            <a:r>
              <a:rPr lang="en-US" dirty="0" err="1">
                <a:solidFill>
                  <a:srgbClr val="404040"/>
                </a:solidFill>
                <a:latin typeface="Gotham Rounded Book" pitchFamily="50" charset="0"/>
              </a:rPr>
              <a:t>inlogcode</a:t>
            </a:r>
            <a:endParaRPr lang="en-US" dirty="0">
              <a:solidFill>
                <a:srgbClr val="404040"/>
              </a:solidFill>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8D26BD1A-F50D-AB9F-8FD7-2D26BC4195B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2555815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AC9CD7-0A21-4537-8FA3-9E266E7C1C17}"/>
              </a:ext>
            </a:extLst>
          </p:cNvPr>
          <p:cNvSpPr>
            <a:spLocks noGrp="1"/>
          </p:cNvSpPr>
          <p:nvPr>
            <p:ph type="title"/>
          </p:nvPr>
        </p:nvSpPr>
        <p:spPr>
          <a:xfrm>
            <a:off x="707300" y="509662"/>
            <a:ext cx="10515600" cy="1325563"/>
          </a:xfrm>
        </p:spPr>
        <p:txBody>
          <a:bodyPr anchor="t">
            <a:normAutofit/>
          </a:bodyPr>
          <a:lstStyle/>
          <a:p>
            <a:pPr algn="ctr"/>
            <a:r>
              <a:rPr lang="nl-NL" sz="3600" b="0" i="0" u="none" strike="noStrike" dirty="0">
                <a:solidFill>
                  <a:srgbClr val="404040"/>
                </a:solidFill>
                <a:effectLst/>
                <a:latin typeface="Gotham Rounded Book" pitchFamily="50" charset="0"/>
              </a:rPr>
              <a:t>Aanmelden met voorrang</a:t>
            </a:r>
            <a:endParaRPr lang="nl-NL" sz="3600" dirty="0">
              <a:latin typeface="Gotham Rounded Book" pitchFamily="50" charset="0"/>
            </a:endParaRPr>
          </a:p>
        </p:txBody>
      </p:sp>
      <p:sp>
        <p:nvSpPr>
          <p:cNvPr id="3" name="Tekstvak 2">
            <a:extLst>
              <a:ext uri="{FF2B5EF4-FFF2-40B4-BE49-F238E27FC236}">
                <a16:creationId xmlns:a16="http://schemas.microsoft.com/office/drawing/2014/main" id="{46165797-41D7-4D37-9047-63E3D11737AD}"/>
              </a:ext>
            </a:extLst>
          </p:cNvPr>
          <p:cNvSpPr txBox="1"/>
          <p:nvPr/>
        </p:nvSpPr>
        <p:spPr>
          <a:xfrm>
            <a:off x="1727200" y="1452141"/>
            <a:ext cx="8737600" cy="6186309"/>
          </a:xfrm>
          <a:prstGeom prst="rect">
            <a:avLst/>
          </a:prstGeom>
          <a:noFill/>
        </p:spPr>
        <p:txBody>
          <a:bodyPr wrap="square" rtlCol="0">
            <a:spAutoFit/>
          </a:bodyPr>
          <a:lstStyle/>
          <a:p>
            <a:pPr algn="l" rtl="0" fontAlgn="base"/>
            <a:r>
              <a:rPr lang="nl-NL" b="0" i="0" dirty="0">
                <a:solidFill>
                  <a:srgbClr val="404040"/>
                </a:solidFill>
                <a:effectLst/>
                <a:latin typeface="Gotham Rounded Bold" panose="02000000000000000000" pitchFamily="50" charset="0"/>
              </a:rPr>
              <a:t>Drie voorrangsregelingen (</a:t>
            </a:r>
            <a:r>
              <a:rPr lang="nl-NL" b="0" i="0" dirty="0" err="1">
                <a:solidFill>
                  <a:srgbClr val="404040"/>
                </a:solidFill>
                <a:effectLst/>
                <a:latin typeface="Gotham Rounded Bold" panose="02000000000000000000" pitchFamily="50" charset="0"/>
              </a:rPr>
              <a:t>plaatsbaarheid</a:t>
            </a:r>
            <a:r>
              <a:rPr lang="nl-NL" b="0" i="0" dirty="0">
                <a:solidFill>
                  <a:srgbClr val="404040"/>
                </a:solidFill>
                <a:effectLst/>
                <a:latin typeface="Gotham Rounded Bold" panose="02000000000000000000" pitchFamily="50" charset="0"/>
              </a:rPr>
              <a:t> buiten loting)</a:t>
            </a:r>
          </a:p>
          <a:p>
            <a:pPr algn="l" rtl="0" fontAlgn="base"/>
            <a:endParaRPr lang="nl-NL" b="0" i="0" dirty="0">
              <a:solidFill>
                <a:srgbClr val="404040"/>
              </a:solidFill>
              <a:effectLst/>
              <a:latin typeface="Gotham Rounded Bold" panose="02000000000000000000" pitchFamily="50" charset="0"/>
            </a:endParaRPr>
          </a:p>
          <a:p>
            <a:pPr marL="285750" indent="-285750" algn="l" rtl="0" fontAlgn="base">
              <a:buBlip>
                <a:blip r:embed="rId3"/>
              </a:buBlip>
            </a:pPr>
            <a:r>
              <a:rPr lang="nl-NL" dirty="0">
                <a:solidFill>
                  <a:srgbClr val="404040"/>
                </a:solidFill>
                <a:latin typeface="Gotham Rounded Book" pitchFamily="50" charset="0"/>
              </a:rPr>
              <a:t>Broer/zus: Als op de school van eerste voorkeur op 1 april van het jaar van aanmelding (2025) een broer en/of zus is ingeschreven</a:t>
            </a:r>
          </a:p>
          <a:p>
            <a:pPr marL="285750" indent="-285750" algn="l" rtl="0" fontAlgn="base">
              <a:buBlip>
                <a:blip r:embed="rId3"/>
              </a:buBlip>
            </a:pPr>
            <a:endParaRPr lang="nl-NL" dirty="0">
              <a:solidFill>
                <a:srgbClr val="404040"/>
              </a:solidFill>
              <a:latin typeface="Gotham Rounded Book" pitchFamily="50" charset="0"/>
            </a:endParaRPr>
          </a:p>
          <a:p>
            <a:pPr marL="285750" indent="-285750" algn="l" rtl="0" fontAlgn="base">
              <a:buBlip>
                <a:blip r:embed="rId3"/>
              </a:buBlip>
            </a:pPr>
            <a:r>
              <a:rPr lang="nl-NL" i="0" dirty="0">
                <a:solidFill>
                  <a:srgbClr val="404040"/>
                </a:solidFill>
                <a:effectLst/>
                <a:latin typeface="Gotham Rounded Book" pitchFamily="50" charset="0"/>
              </a:rPr>
              <a:t>Schooleigen beleid: </a:t>
            </a:r>
            <a:r>
              <a:rPr lang="nl-NL" dirty="0">
                <a:solidFill>
                  <a:srgbClr val="404040"/>
                </a:solidFill>
                <a:latin typeface="Gotham Rounded Book" pitchFamily="50" charset="0"/>
              </a:rPr>
              <a:t>Voorrang voor kinderen van personeel, alleen van toepassing bij St. Michaël College</a:t>
            </a:r>
            <a:endParaRPr lang="nl-NL" i="0" dirty="0">
              <a:solidFill>
                <a:srgbClr val="404040"/>
              </a:solidFill>
              <a:effectLst/>
              <a:latin typeface="Gotham Rounded Book" pitchFamily="50" charset="0"/>
            </a:endParaRPr>
          </a:p>
          <a:p>
            <a:pPr marL="285750" indent="-285750" algn="l" rtl="0" fontAlgn="base">
              <a:buBlip>
                <a:blip r:embed="rId3"/>
              </a:buBlip>
            </a:pPr>
            <a:endParaRPr lang="nl-NL" i="0" dirty="0">
              <a:solidFill>
                <a:srgbClr val="404040"/>
              </a:solidFill>
              <a:effectLst/>
              <a:latin typeface="Gotham Rounded Book" pitchFamily="50" charset="0"/>
            </a:endParaRPr>
          </a:p>
          <a:p>
            <a:pPr marL="285750" indent="-285750" algn="l" rtl="0" fontAlgn="base">
              <a:buBlip>
                <a:blip r:embed="rId3"/>
              </a:buBlip>
            </a:pPr>
            <a:r>
              <a:rPr lang="nl-NL" dirty="0">
                <a:solidFill>
                  <a:srgbClr val="404040"/>
                </a:solidFill>
                <a:latin typeface="Gotham Rounded Book" pitchFamily="50" charset="0"/>
              </a:rPr>
              <a:t>Persoonlijke omstandigheid: vanwege individuele persoonlijke omstandigheden i.c.m. bijzondere gezondheids-of thuissituatie aangewezen op het onderwijs van één specifieke VO-school</a:t>
            </a:r>
          </a:p>
          <a:p>
            <a:pPr algn="l" rtl="0" fontAlgn="base"/>
            <a:endParaRPr lang="nl-NL" dirty="0">
              <a:solidFill>
                <a:srgbClr val="404040"/>
              </a:solidFill>
              <a:latin typeface="Gotham Rounded Book" pitchFamily="50" charset="0"/>
            </a:endParaRPr>
          </a:p>
          <a:p>
            <a:pPr algn="l" rtl="0" fontAlgn="base"/>
            <a:r>
              <a:rPr lang="nl-NL" i="0" dirty="0">
                <a:solidFill>
                  <a:srgbClr val="404040"/>
                </a:solidFill>
                <a:effectLst/>
                <a:latin typeface="Gotham Rounded Book" pitchFamily="50" charset="0"/>
              </a:rPr>
              <a:t>LET OP: </a:t>
            </a:r>
          </a:p>
          <a:p>
            <a:pPr marL="342900" indent="-342900" algn="l" rtl="0" fontAlgn="base">
              <a:buAutoNum type="arabicPeriod"/>
            </a:pPr>
            <a:r>
              <a:rPr lang="nl-NL" dirty="0">
                <a:solidFill>
                  <a:srgbClr val="404040"/>
                </a:solidFill>
                <a:latin typeface="Gotham Rounded Book" pitchFamily="50" charset="0"/>
              </a:rPr>
              <a:t>De </a:t>
            </a:r>
            <a:r>
              <a:rPr lang="nl-NL" i="0" dirty="0">
                <a:solidFill>
                  <a:srgbClr val="404040"/>
                </a:solidFill>
                <a:effectLst/>
                <a:latin typeface="Gotham Rounded Book" pitchFamily="50" charset="0"/>
              </a:rPr>
              <a:t>voorrang moet op het aanmeldformulier worden opgenomen</a:t>
            </a:r>
          </a:p>
          <a:p>
            <a:pPr marL="342900" indent="-342900" algn="l" rtl="0" fontAlgn="base">
              <a:buAutoNum type="arabicPeriod"/>
            </a:pPr>
            <a:r>
              <a:rPr lang="nl-NL" dirty="0">
                <a:solidFill>
                  <a:srgbClr val="404040"/>
                </a:solidFill>
                <a:latin typeface="Gotham Rounded Book" pitchFamily="50" charset="0"/>
              </a:rPr>
              <a:t>Voor voorrang Persoonlijke omstandigheid geldt dat alle informatie die de voorrang bekrachtigd moet zijn opgenomen in het okr. </a:t>
            </a:r>
          </a:p>
          <a:p>
            <a:pPr marL="342900" indent="-342900" fontAlgn="base">
              <a:buFontTx/>
              <a:buAutoNum type="arabicPeriod"/>
            </a:pPr>
            <a:r>
              <a:rPr lang="nl-NL" dirty="0">
                <a:solidFill>
                  <a:srgbClr val="404040"/>
                </a:solidFill>
                <a:latin typeface="Gotham Rounded Book" pitchFamily="50" charset="0"/>
              </a:rPr>
              <a:t>A</a:t>
            </a:r>
            <a:r>
              <a:rPr lang="nl-NL" i="0" dirty="0">
                <a:solidFill>
                  <a:srgbClr val="404040"/>
                </a:solidFill>
                <a:effectLst/>
                <a:latin typeface="Gotham Rounded Book" pitchFamily="50" charset="0"/>
              </a:rPr>
              <a:t>lle voorrangen worden getoets</a:t>
            </a:r>
            <a:r>
              <a:rPr lang="nl-NL" dirty="0">
                <a:solidFill>
                  <a:srgbClr val="404040"/>
                </a:solidFill>
                <a:latin typeface="Gotham Rounded Book" pitchFamily="50" charset="0"/>
              </a:rPr>
              <a:t>t door het VO. </a:t>
            </a:r>
            <a:endParaRPr lang="nl-NL" i="0" dirty="0">
              <a:solidFill>
                <a:srgbClr val="404040"/>
              </a:solidFill>
              <a:effectLst/>
              <a:latin typeface="Gotham Rounded Book" pitchFamily="50" charset="0"/>
            </a:endParaRPr>
          </a:p>
          <a:p>
            <a:pPr marL="285750" indent="-285750" algn="l" rtl="0" fontAlgn="base">
              <a:buBlip>
                <a:blip r:embed="rId4"/>
              </a:buBlip>
            </a:pPr>
            <a:endParaRPr lang="nl-NL" dirty="0">
              <a:solidFill>
                <a:srgbClr val="404040"/>
              </a:solidFill>
              <a:latin typeface="Gotham Rounded Book" pitchFamily="50" charset="0"/>
            </a:endParaRPr>
          </a:p>
          <a:p>
            <a:pPr marL="285750" indent="-285750" algn="l" rtl="0" fontAlgn="base">
              <a:buBlip>
                <a:blip r:embed="rId4"/>
              </a:buBlip>
            </a:pPr>
            <a:endParaRPr lang="nl-NL" i="0" dirty="0">
              <a:solidFill>
                <a:srgbClr val="404040"/>
              </a:solidFill>
              <a:effectLst/>
              <a:latin typeface="Gotham Rounded Book" pitchFamily="50" charset="0"/>
            </a:endParaRPr>
          </a:p>
          <a:p>
            <a:pPr marL="285750" indent="-285750" algn="l" rtl="0" fontAlgn="base">
              <a:buBlip>
                <a:blip r:embed="rId4"/>
              </a:buBlip>
            </a:pPr>
            <a:endParaRPr lang="nl-NL" dirty="0">
              <a:solidFill>
                <a:srgbClr val="404040"/>
              </a:solidFill>
              <a:latin typeface="Gotham Rounded Book" pitchFamily="50" charset="0"/>
            </a:endParaRPr>
          </a:p>
          <a:p>
            <a:pPr marL="285750" indent="-285750" algn="l" rtl="0" fontAlgn="base">
              <a:buBlip>
                <a:blip r:embed="rId4"/>
              </a:buBlip>
            </a:pPr>
            <a:endParaRPr lang="nl-NL" i="0" dirty="0">
              <a:solidFill>
                <a:srgbClr val="404040"/>
              </a:solidFill>
              <a:effectLst/>
              <a:latin typeface="Gotham Rounded Book" pitchFamily="50" charset="0"/>
            </a:endParaRPr>
          </a:p>
          <a:p>
            <a:pPr marL="285750" indent="-285750" algn="l" rtl="0" fontAlgn="base">
              <a:buBlip>
                <a:blip r:embed="rId4"/>
              </a:buBlip>
            </a:pPr>
            <a:endParaRPr lang="en-US"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626A02A0-E0D7-F9E7-46F0-645E85EAA15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4164671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D73E8F-0481-4F24-B4FA-6921C2407D93}"/>
              </a:ext>
            </a:extLst>
          </p:cNvPr>
          <p:cNvSpPr>
            <a:spLocks noGrp="1"/>
          </p:cNvSpPr>
          <p:nvPr>
            <p:ph type="title"/>
          </p:nvPr>
        </p:nvSpPr>
        <p:spPr>
          <a:xfrm>
            <a:off x="718058" y="1277461"/>
            <a:ext cx="10515600" cy="1325563"/>
          </a:xfrm>
        </p:spPr>
        <p:txBody>
          <a:bodyPr anchor="t">
            <a:normAutofit/>
          </a:bodyPr>
          <a:lstStyle/>
          <a:p>
            <a:pPr algn="ctr"/>
            <a:r>
              <a:rPr lang="nl-NL" sz="3600" b="0" i="0">
                <a:solidFill>
                  <a:srgbClr val="404040"/>
                </a:solidFill>
                <a:effectLst/>
                <a:latin typeface="Gotham Rounded Book" pitchFamily="50" charset="0"/>
              </a:rPr>
              <a:t>Voorlichtingsmateriaal</a:t>
            </a:r>
            <a:endParaRPr lang="nl-NL" sz="3600">
              <a:latin typeface="Gotham Rounded Book" pitchFamily="50" charset="0"/>
            </a:endParaRPr>
          </a:p>
        </p:txBody>
      </p:sp>
      <p:sp>
        <p:nvSpPr>
          <p:cNvPr id="3" name="Tekstvak 2">
            <a:extLst>
              <a:ext uri="{FF2B5EF4-FFF2-40B4-BE49-F238E27FC236}">
                <a16:creationId xmlns:a16="http://schemas.microsoft.com/office/drawing/2014/main" id="{FABC02A1-EF66-4EF8-BA75-3F6DAF5DA64E}"/>
              </a:ext>
            </a:extLst>
          </p:cNvPr>
          <p:cNvSpPr txBox="1"/>
          <p:nvPr/>
        </p:nvSpPr>
        <p:spPr>
          <a:xfrm>
            <a:off x="695325" y="2500651"/>
            <a:ext cx="7965440" cy="1754326"/>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ok" pitchFamily="50" charset="0"/>
              </a:rPr>
              <a:t>Nieuwe Keuzegids De Overstap (voor ouders) in november 2024 beschikbaar met daarin alle belangrijke data en informatie over aanmelding en inschrijving. </a:t>
            </a:r>
            <a:r>
              <a:rPr lang="en-US" b="0" i="0" dirty="0">
                <a:solidFill>
                  <a:srgbClr val="000000"/>
                </a:solidFill>
                <a:effectLst/>
                <a:latin typeface="Gotham Rounded Book" pitchFamily="50" charset="0"/>
              </a:rPr>
              <a:t>​</a:t>
            </a:r>
          </a:p>
          <a:p>
            <a:pPr algn="l" rtl="0" fontAlgn="base"/>
            <a:endParaRPr lang="nl-NL" b="0" i="0" u="none" strike="noStrike" dirty="0">
              <a:solidFill>
                <a:srgbClr val="404040"/>
              </a:solidFill>
              <a:effectLst/>
              <a:latin typeface="Gotham Rounded Book" pitchFamily="50" charset="0"/>
            </a:endParaRPr>
          </a:p>
          <a:p>
            <a:pPr algn="l" rtl="0" fontAlgn="base"/>
            <a:r>
              <a:rPr lang="nl-NL" b="0" i="0" u="none" strike="noStrike" dirty="0">
                <a:solidFill>
                  <a:srgbClr val="404040"/>
                </a:solidFill>
                <a:effectLst/>
                <a:latin typeface="Gotham Rounded Book" pitchFamily="50" charset="0"/>
              </a:rPr>
              <a:t>Website: </a:t>
            </a:r>
            <a:r>
              <a:rPr lang="nl-NL" b="0" i="0" u="sng" strike="noStrike" dirty="0">
                <a:solidFill>
                  <a:srgbClr val="6B9F25"/>
                </a:solidFill>
                <a:effectLst/>
                <a:latin typeface="Gotham Rounded Book" pitchFamily="50" charset="0"/>
                <a:hlinkClick r:id="rId2"/>
              </a:rPr>
              <a:t>www.povo-zaanstreek.nl</a:t>
            </a:r>
            <a:r>
              <a:rPr lang="nl-NL" b="0" i="0" u="none" strike="noStrike" dirty="0">
                <a:solidFill>
                  <a:srgbClr val="404040"/>
                </a:solidFill>
                <a:effectLst/>
                <a:latin typeface="Gotham Rounded Book" pitchFamily="50" charset="0"/>
              </a:rPr>
              <a:t> Vanaf 4 november 2024 is daar alle informatie over de Zaanse POVO overstap te vinden. </a:t>
            </a:r>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DC640076-3E70-321E-CA1F-64847D207F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2040540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88E975-85B0-4250-B21E-5295EC08E634}"/>
              </a:ext>
            </a:extLst>
          </p:cNvPr>
          <p:cNvSpPr>
            <a:spLocks noGrp="1"/>
          </p:cNvSpPr>
          <p:nvPr>
            <p:ph type="ctrTitle"/>
          </p:nvPr>
        </p:nvSpPr>
        <p:spPr>
          <a:xfrm>
            <a:off x="1384808" y="1293813"/>
            <a:ext cx="9144000" cy="2387600"/>
          </a:xfrm>
        </p:spPr>
        <p:txBody>
          <a:bodyPr anchor="t">
            <a:normAutofit/>
          </a:bodyPr>
          <a:lstStyle/>
          <a:p>
            <a:r>
              <a:rPr lang="nl-NL" sz="5400" b="0" i="0" u="none" strike="noStrike">
                <a:solidFill>
                  <a:srgbClr val="262626"/>
                </a:solidFill>
                <a:effectLst/>
                <a:latin typeface="Gotham Rounded Book" pitchFamily="50" charset="0"/>
              </a:rPr>
              <a:t>Bedankt voor uw aandacht!</a:t>
            </a:r>
            <a:endParaRPr lang="nl-NL" sz="5400">
              <a:latin typeface="Gotham Rounded Book" pitchFamily="50" charset="0"/>
            </a:endParaRPr>
          </a:p>
        </p:txBody>
      </p:sp>
      <p:sp>
        <p:nvSpPr>
          <p:cNvPr id="3" name="Ondertitel 2">
            <a:extLst>
              <a:ext uri="{FF2B5EF4-FFF2-40B4-BE49-F238E27FC236}">
                <a16:creationId xmlns:a16="http://schemas.microsoft.com/office/drawing/2014/main" id="{4E4A421D-AEDC-45AB-B38F-C04765A90EA8}"/>
              </a:ext>
            </a:extLst>
          </p:cNvPr>
          <p:cNvSpPr>
            <a:spLocks noGrp="1"/>
          </p:cNvSpPr>
          <p:nvPr>
            <p:ph type="subTitle" idx="1"/>
          </p:nvPr>
        </p:nvSpPr>
        <p:spPr>
          <a:xfrm>
            <a:off x="1524000" y="4907756"/>
            <a:ext cx="9144000" cy="1655762"/>
          </a:xfrm>
        </p:spPr>
        <p:txBody>
          <a:bodyPr/>
          <a:lstStyle/>
          <a:p>
            <a:r>
              <a:rPr lang="nl-NL" b="0" i="0" u="none" strike="noStrike" cap="all">
                <a:solidFill>
                  <a:srgbClr val="455F51"/>
                </a:solidFill>
                <a:effectLst/>
                <a:latin typeface="Gotham Rounded Book" pitchFamily="50" charset="0"/>
              </a:rPr>
              <a:t>OVERGANG VAN PRIMAIR NAAR VOORTGEZET ONDERWIJS</a:t>
            </a:r>
            <a:endParaRPr lang="nl-NL">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2476FFD0-C89C-FD5D-3F3A-2ECAC5F823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347356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1D40B4-B2E2-4585-B0B9-0B13217F209A}"/>
              </a:ext>
            </a:extLst>
          </p:cNvPr>
          <p:cNvSpPr>
            <a:spLocks noGrp="1"/>
          </p:cNvSpPr>
          <p:nvPr>
            <p:ph type="title"/>
          </p:nvPr>
        </p:nvSpPr>
        <p:spPr>
          <a:xfrm>
            <a:off x="687578" y="1057514"/>
            <a:ext cx="10515600" cy="958574"/>
          </a:xfrm>
        </p:spPr>
        <p:txBody>
          <a:bodyPr anchor="t">
            <a:normAutofit fontScale="90000"/>
          </a:bodyPr>
          <a:lstStyle/>
          <a:p>
            <a:pPr algn="ctr"/>
            <a:r>
              <a:rPr lang="en-US" sz="3600" b="0" i="0" u="none" strike="noStrike" dirty="0">
                <a:solidFill>
                  <a:srgbClr val="262626"/>
                </a:solidFill>
                <a:effectLst/>
                <a:latin typeface="Gotham Rounded Book" pitchFamily="50" charset="0"/>
              </a:rPr>
              <a:t>Het </a:t>
            </a:r>
            <a:r>
              <a:rPr lang="en-US" sz="3600" b="0" i="0" u="none" strike="noStrike" dirty="0" err="1">
                <a:solidFill>
                  <a:srgbClr val="262626"/>
                </a:solidFill>
                <a:effectLst/>
                <a:latin typeface="Gotham Rounded Book" pitchFamily="50" charset="0"/>
              </a:rPr>
              <a:t>voortgezet</a:t>
            </a:r>
            <a:r>
              <a:rPr lang="en-US" sz="3600" b="0" i="0" u="none" strike="noStrike" dirty="0">
                <a:solidFill>
                  <a:srgbClr val="262626"/>
                </a:solidFill>
                <a:effectLst/>
                <a:latin typeface="Gotham Rounded Book" pitchFamily="50" charset="0"/>
              </a:rPr>
              <a:t> onderwijs in </a:t>
            </a:r>
            <a:br>
              <a:rPr lang="en-US" sz="3600" b="0" i="0" u="none" strike="noStrike" dirty="0">
                <a:solidFill>
                  <a:srgbClr val="262626"/>
                </a:solidFill>
                <a:effectLst/>
                <a:latin typeface="Gotham Rounded Book" pitchFamily="50" charset="0"/>
              </a:rPr>
            </a:br>
            <a:r>
              <a:rPr lang="en-US" sz="3600" b="0" i="0" u="none" strike="noStrike" dirty="0">
                <a:solidFill>
                  <a:srgbClr val="262626"/>
                </a:solidFill>
                <a:effectLst/>
                <a:latin typeface="Gotham Rounded Book" pitchFamily="50" charset="0"/>
              </a:rPr>
              <a:t>Nederland</a:t>
            </a:r>
            <a:endParaRPr lang="nl-NL" sz="3600" dirty="0">
              <a:latin typeface="Gotham Rounded Book" pitchFamily="50" charset="0"/>
            </a:endParaRPr>
          </a:p>
        </p:txBody>
      </p:sp>
      <p:pic>
        <p:nvPicPr>
          <p:cNvPr id="12" name="Tijdelijke aanduiding voor inhoud 11" descr="Afbeelding met tekst, schermopname, ontwerp, diagram&#10;&#10;Automatisch gegenereerde beschrijving">
            <a:extLst>
              <a:ext uri="{FF2B5EF4-FFF2-40B4-BE49-F238E27FC236}">
                <a16:creationId xmlns:a16="http://schemas.microsoft.com/office/drawing/2014/main" id="{ADF79971-E3A4-4758-AC19-91ACB10623B7}"/>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7203" t="4621" r="9009" b="2750"/>
          <a:stretch/>
        </p:blipFill>
        <p:spPr>
          <a:xfrm>
            <a:off x="2236424" y="1927952"/>
            <a:ext cx="7927892" cy="4930048"/>
          </a:xfrm>
        </p:spPr>
      </p:pic>
      <p:pic>
        <p:nvPicPr>
          <p:cNvPr id="4" name="Afbeelding 3" descr="Afbeelding met Lettertype, Graphics, logo, symbool&#10;&#10;Automatisch gegenereerde beschrijving">
            <a:extLst>
              <a:ext uri="{FF2B5EF4-FFF2-40B4-BE49-F238E27FC236}">
                <a16:creationId xmlns:a16="http://schemas.microsoft.com/office/drawing/2014/main" id="{B1B145A9-7186-3EA0-9BE9-573247CD3F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762652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EE343D-F40B-4B75-8C2A-A7AA126D0424}"/>
              </a:ext>
            </a:extLst>
          </p:cNvPr>
          <p:cNvSpPr>
            <a:spLocks noGrp="1"/>
          </p:cNvSpPr>
          <p:nvPr>
            <p:ph type="title"/>
          </p:nvPr>
        </p:nvSpPr>
        <p:spPr>
          <a:xfrm>
            <a:off x="718058" y="1267608"/>
            <a:ext cx="10515600" cy="1325563"/>
          </a:xfrm>
        </p:spPr>
        <p:txBody>
          <a:bodyPr anchor="t">
            <a:normAutofit/>
          </a:bodyPr>
          <a:lstStyle/>
          <a:p>
            <a:pPr algn="ctr"/>
            <a:r>
              <a:rPr lang="nl-NL" sz="3600">
                <a:latin typeface="Gotham Rounded Book" pitchFamily="50" charset="0"/>
              </a:rPr>
              <a:t>Schoolsoorten</a:t>
            </a:r>
          </a:p>
        </p:txBody>
      </p:sp>
      <p:sp>
        <p:nvSpPr>
          <p:cNvPr id="3" name="Tekstvak 2">
            <a:extLst>
              <a:ext uri="{FF2B5EF4-FFF2-40B4-BE49-F238E27FC236}">
                <a16:creationId xmlns:a16="http://schemas.microsoft.com/office/drawing/2014/main" id="{5B46564C-6A0A-4C28-9163-39CC39638DA9}"/>
              </a:ext>
            </a:extLst>
          </p:cNvPr>
          <p:cNvSpPr txBox="1"/>
          <p:nvPr/>
        </p:nvSpPr>
        <p:spPr>
          <a:xfrm>
            <a:off x="718058" y="2528888"/>
            <a:ext cx="10953750" cy="2585323"/>
          </a:xfrm>
          <a:prstGeom prst="rect">
            <a:avLst/>
          </a:prstGeom>
          <a:noFill/>
        </p:spPr>
        <p:txBody>
          <a:bodyPr wrap="square" rtlCol="0">
            <a:spAutoFit/>
          </a:bodyPr>
          <a:lstStyle/>
          <a:p>
            <a:pPr marL="342900" indent="-342900" algn="just" rtl="0" fontAlgn="base">
              <a:buBlip>
                <a:blip r:embed="rId3"/>
              </a:buBlip>
            </a:pPr>
            <a:r>
              <a:rPr lang="nl-NL" b="0" i="0" u="none" strike="noStrike" dirty="0">
                <a:solidFill>
                  <a:srgbClr val="404040"/>
                </a:solidFill>
                <a:effectLst/>
                <a:latin typeface="Gotham Rounded Bold" panose="02000000000000000000" pitchFamily="50" charset="0"/>
              </a:rPr>
              <a:t>Pro -</a:t>
            </a:r>
            <a:r>
              <a:rPr lang="nl-NL" b="0" i="0" u="none" strike="noStrike" dirty="0">
                <a:solidFill>
                  <a:srgbClr val="404040"/>
                </a:solidFill>
                <a:effectLst/>
                <a:latin typeface="Gotham Rounded Book" pitchFamily="50" charset="0"/>
              </a:rPr>
              <a:t> praktijkonderwijs</a:t>
            </a:r>
            <a:r>
              <a:rPr lang="en-US" b="0" i="0" dirty="0">
                <a:solidFill>
                  <a:srgbClr val="000000"/>
                </a:solidFill>
                <a:effectLst/>
                <a:latin typeface="Gotham Rounded Book" pitchFamily="50" charset="0"/>
              </a:rPr>
              <a:t>​</a:t>
            </a:r>
          </a:p>
          <a:p>
            <a:pPr marL="342900" indent="-342900" algn="just" rtl="0" fontAlgn="base">
              <a:buBlip>
                <a:blip r:embed="rId3"/>
              </a:buBlip>
            </a:pPr>
            <a:endParaRPr lang="en-US" dirty="0">
              <a:solidFill>
                <a:srgbClr val="000000"/>
              </a:solidFill>
              <a:latin typeface="Gotham Rounded Book" pitchFamily="50" charset="0"/>
            </a:endParaRPr>
          </a:p>
          <a:p>
            <a:pPr marL="342900" indent="-342900" algn="just" rtl="0" fontAlgn="base">
              <a:buBlip>
                <a:blip r:embed="rId3"/>
              </a:buBlip>
            </a:pPr>
            <a:r>
              <a:rPr lang="nl-NL" dirty="0">
                <a:solidFill>
                  <a:srgbClr val="404040"/>
                </a:solidFill>
                <a:latin typeface="Gotham Rounded Bold" panose="02000000000000000000" pitchFamily="50" charset="0"/>
              </a:rPr>
              <a:t>Vmbo - </a:t>
            </a:r>
            <a:r>
              <a:rPr lang="nl-NL" dirty="0">
                <a:solidFill>
                  <a:srgbClr val="404040"/>
                </a:solidFill>
                <a:latin typeface="Gotham Rounded Book" pitchFamily="50" charset="0"/>
              </a:rPr>
              <a:t>v</a:t>
            </a:r>
            <a:r>
              <a:rPr lang="nl-NL" b="0" i="0" u="none" strike="noStrike" dirty="0">
                <a:solidFill>
                  <a:srgbClr val="404040"/>
                </a:solidFill>
                <a:effectLst/>
                <a:latin typeface="Gotham Rounded Book" pitchFamily="50" charset="0"/>
              </a:rPr>
              <a:t>oorbereidend </a:t>
            </a:r>
            <a:r>
              <a:rPr lang="nl-NL" dirty="0">
                <a:solidFill>
                  <a:srgbClr val="404040"/>
                </a:solidFill>
                <a:latin typeface="Gotham Rounded Book" pitchFamily="50" charset="0"/>
              </a:rPr>
              <a:t>m</a:t>
            </a:r>
            <a:r>
              <a:rPr lang="nl-NL" b="0" i="0" u="none" strike="noStrike" dirty="0">
                <a:solidFill>
                  <a:srgbClr val="404040"/>
                </a:solidFill>
                <a:effectLst/>
                <a:latin typeface="Gotham Rounded Book" pitchFamily="50" charset="0"/>
              </a:rPr>
              <a:t>iddelbaar </a:t>
            </a:r>
            <a:r>
              <a:rPr lang="nl-NL" dirty="0">
                <a:solidFill>
                  <a:srgbClr val="404040"/>
                </a:solidFill>
                <a:latin typeface="Gotham Rounded Book" pitchFamily="50" charset="0"/>
              </a:rPr>
              <a:t>b</a:t>
            </a:r>
            <a:r>
              <a:rPr lang="nl-NL" b="0" i="0" u="none" strike="noStrike" dirty="0">
                <a:solidFill>
                  <a:srgbClr val="404040"/>
                </a:solidFill>
                <a:effectLst/>
                <a:latin typeface="Gotham Rounded Book" pitchFamily="50" charset="0"/>
              </a:rPr>
              <a:t>eroepsonderwijs</a:t>
            </a:r>
            <a:r>
              <a:rPr lang="en-US" b="0" i="0" dirty="0">
                <a:solidFill>
                  <a:srgbClr val="000000"/>
                </a:solidFill>
                <a:effectLst/>
                <a:latin typeface="Gotham Rounded Book" pitchFamily="50" charset="0"/>
              </a:rPr>
              <a:t>​</a:t>
            </a:r>
          </a:p>
          <a:p>
            <a:pPr algn="just" rtl="0" fontAlgn="base"/>
            <a:endParaRPr lang="nl-NL" dirty="0">
              <a:solidFill>
                <a:srgbClr val="404040"/>
              </a:solidFill>
              <a:latin typeface="Gotham Rounded Bold" panose="02000000000000000000" pitchFamily="50" charset="0"/>
            </a:endParaRPr>
          </a:p>
          <a:p>
            <a:pPr marL="342900" indent="-342900" algn="just" rtl="0" fontAlgn="base">
              <a:buBlip>
                <a:blip r:embed="rId3"/>
              </a:buBlip>
            </a:pPr>
            <a:r>
              <a:rPr lang="nl-NL" dirty="0">
                <a:solidFill>
                  <a:srgbClr val="404040"/>
                </a:solidFill>
                <a:latin typeface="Gotham Rounded Bold" panose="02000000000000000000" pitchFamily="50" charset="0"/>
              </a:rPr>
              <a:t>Vmbo-t/mavo - </a:t>
            </a:r>
            <a:r>
              <a:rPr lang="nl-NL" dirty="0">
                <a:solidFill>
                  <a:srgbClr val="404040"/>
                </a:solidFill>
                <a:latin typeface="Gotham Rounded Book" pitchFamily="50" charset="0"/>
              </a:rPr>
              <a:t>m</a:t>
            </a:r>
            <a:r>
              <a:rPr lang="nl-NL" b="0" i="0" u="none" strike="noStrike" dirty="0">
                <a:solidFill>
                  <a:srgbClr val="404040"/>
                </a:solidFill>
                <a:effectLst/>
                <a:latin typeface="Gotham Rounded Book" pitchFamily="50" charset="0"/>
              </a:rPr>
              <a:t>iddelbaar </a:t>
            </a:r>
            <a:r>
              <a:rPr lang="nl-NL" dirty="0">
                <a:solidFill>
                  <a:srgbClr val="404040"/>
                </a:solidFill>
                <a:latin typeface="Gotham Rounded Book" pitchFamily="50" charset="0"/>
              </a:rPr>
              <a:t>a</a:t>
            </a:r>
            <a:r>
              <a:rPr lang="nl-NL" b="0" i="0" u="none" strike="noStrike" dirty="0">
                <a:solidFill>
                  <a:srgbClr val="404040"/>
                </a:solidFill>
                <a:effectLst/>
                <a:latin typeface="Gotham Rounded Book" pitchFamily="50" charset="0"/>
              </a:rPr>
              <a:t>lgemeen </a:t>
            </a:r>
            <a:r>
              <a:rPr lang="nl-NL" dirty="0">
                <a:solidFill>
                  <a:srgbClr val="404040"/>
                </a:solidFill>
                <a:latin typeface="Gotham Rounded Book" pitchFamily="50" charset="0"/>
              </a:rPr>
              <a:t>v</a:t>
            </a:r>
            <a:r>
              <a:rPr lang="nl-NL" b="0" i="0" u="none" strike="noStrike" dirty="0">
                <a:solidFill>
                  <a:srgbClr val="404040"/>
                </a:solidFill>
                <a:effectLst/>
                <a:latin typeface="Gotham Rounded Book" pitchFamily="50" charset="0"/>
              </a:rPr>
              <a:t>oortgezet </a:t>
            </a:r>
            <a:r>
              <a:rPr lang="nl-NL" dirty="0">
                <a:solidFill>
                  <a:srgbClr val="404040"/>
                </a:solidFill>
                <a:latin typeface="Gotham Rounded Book" pitchFamily="50" charset="0"/>
              </a:rPr>
              <a:t>o</a:t>
            </a:r>
            <a:r>
              <a:rPr lang="nl-NL" b="0" i="0" u="none" strike="noStrike" dirty="0">
                <a:solidFill>
                  <a:srgbClr val="404040"/>
                </a:solidFill>
                <a:effectLst/>
                <a:latin typeface="Gotham Rounded Book" pitchFamily="50" charset="0"/>
              </a:rPr>
              <a:t>nderwijs</a:t>
            </a:r>
          </a:p>
          <a:p>
            <a:pPr marL="342900" indent="-342900" algn="just" rtl="0" fontAlgn="base">
              <a:buBlip>
                <a:blip r:embed="rId3"/>
              </a:buBlip>
            </a:pPr>
            <a:endParaRPr lang="nl-NL" dirty="0">
              <a:solidFill>
                <a:srgbClr val="404040"/>
              </a:solidFill>
              <a:latin typeface="Gotham Rounded Book" pitchFamily="50" charset="0"/>
            </a:endParaRPr>
          </a:p>
          <a:p>
            <a:pPr marL="342900" indent="-342900" algn="just" rtl="0" fontAlgn="base">
              <a:buBlip>
                <a:blip r:embed="rId3"/>
              </a:buBlip>
            </a:pPr>
            <a:r>
              <a:rPr lang="nl-NL" dirty="0">
                <a:solidFill>
                  <a:srgbClr val="404040"/>
                </a:solidFill>
                <a:latin typeface="Gotham Rounded Bold" panose="02000000000000000000" pitchFamily="50" charset="0"/>
              </a:rPr>
              <a:t>Havo - </a:t>
            </a:r>
            <a:r>
              <a:rPr lang="nl-NL" dirty="0">
                <a:solidFill>
                  <a:srgbClr val="404040"/>
                </a:solidFill>
                <a:latin typeface="Gotham Rounded Book" pitchFamily="50" charset="0"/>
              </a:rPr>
              <a:t>h</a:t>
            </a:r>
            <a:r>
              <a:rPr lang="nl-NL" b="0" i="0" u="none" strike="noStrike" dirty="0">
                <a:solidFill>
                  <a:srgbClr val="404040"/>
                </a:solidFill>
                <a:effectLst/>
                <a:latin typeface="Gotham Rounded Book" pitchFamily="50" charset="0"/>
              </a:rPr>
              <a:t>oger </a:t>
            </a:r>
            <a:r>
              <a:rPr lang="nl-NL" dirty="0">
                <a:solidFill>
                  <a:srgbClr val="404040"/>
                </a:solidFill>
                <a:latin typeface="Gotham Rounded Book" pitchFamily="50" charset="0"/>
              </a:rPr>
              <a:t>a</a:t>
            </a:r>
            <a:r>
              <a:rPr lang="nl-NL" b="0" i="0" u="none" strike="noStrike" dirty="0">
                <a:solidFill>
                  <a:srgbClr val="404040"/>
                </a:solidFill>
                <a:effectLst/>
                <a:latin typeface="Gotham Rounded Book" pitchFamily="50" charset="0"/>
              </a:rPr>
              <a:t>lgemeen </a:t>
            </a:r>
            <a:r>
              <a:rPr lang="nl-NL" dirty="0">
                <a:solidFill>
                  <a:srgbClr val="404040"/>
                </a:solidFill>
                <a:latin typeface="Gotham Rounded Book" pitchFamily="50" charset="0"/>
              </a:rPr>
              <a:t>v</a:t>
            </a:r>
            <a:r>
              <a:rPr lang="nl-NL" b="0" i="0" u="none" strike="noStrike" dirty="0">
                <a:solidFill>
                  <a:srgbClr val="404040"/>
                </a:solidFill>
                <a:effectLst/>
                <a:latin typeface="Gotham Rounded Book" pitchFamily="50" charset="0"/>
              </a:rPr>
              <a:t>oortgezet </a:t>
            </a:r>
            <a:r>
              <a:rPr lang="nl-NL" dirty="0">
                <a:solidFill>
                  <a:srgbClr val="404040"/>
                </a:solidFill>
                <a:latin typeface="Gotham Rounded Book" pitchFamily="50" charset="0"/>
              </a:rPr>
              <a:t>o</a:t>
            </a:r>
            <a:r>
              <a:rPr lang="nl-NL" b="0" i="0" u="none" strike="noStrike" dirty="0">
                <a:solidFill>
                  <a:srgbClr val="404040"/>
                </a:solidFill>
                <a:effectLst/>
                <a:latin typeface="Gotham Rounded Book" pitchFamily="50" charset="0"/>
              </a:rPr>
              <a:t>nderwijs</a:t>
            </a:r>
            <a:r>
              <a:rPr lang="en-US" b="0" i="0" dirty="0">
                <a:solidFill>
                  <a:srgbClr val="000000"/>
                </a:solidFill>
                <a:effectLst/>
                <a:latin typeface="Gotham Rounded Book" pitchFamily="50" charset="0"/>
              </a:rPr>
              <a:t>​</a:t>
            </a:r>
          </a:p>
          <a:p>
            <a:pPr marL="342900" indent="-342900" algn="just" rtl="0" fontAlgn="base">
              <a:buBlip>
                <a:blip r:embed="rId3"/>
              </a:buBlip>
            </a:pPr>
            <a:endParaRPr lang="en-US" dirty="0">
              <a:solidFill>
                <a:srgbClr val="000000"/>
              </a:solidFill>
              <a:latin typeface="Gotham Rounded Book" pitchFamily="50" charset="0"/>
            </a:endParaRPr>
          </a:p>
          <a:p>
            <a:pPr marL="342900" indent="-342900" algn="just" rtl="0" fontAlgn="base">
              <a:buBlip>
                <a:blip r:embed="rId3"/>
              </a:buBlip>
            </a:pPr>
            <a:r>
              <a:rPr lang="nl-NL" dirty="0">
                <a:solidFill>
                  <a:srgbClr val="404040"/>
                </a:solidFill>
                <a:latin typeface="Gotham Rounded Bold" panose="02000000000000000000" pitchFamily="50" charset="0"/>
              </a:rPr>
              <a:t>Vwo - </a:t>
            </a:r>
            <a:r>
              <a:rPr lang="nl-NL" dirty="0">
                <a:solidFill>
                  <a:srgbClr val="404040"/>
                </a:solidFill>
                <a:latin typeface="Gotham Rounded Book" pitchFamily="50" charset="0"/>
              </a:rPr>
              <a:t>v</a:t>
            </a:r>
            <a:r>
              <a:rPr lang="nl-NL" b="0" i="0" u="none" strike="noStrike" dirty="0">
                <a:solidFill>
                  <a:srgbClr val="404040"/>
                </a:solidFill>
                <a:effectLst/>
                <a:latin typeface="Gotham Rounded Book" pitchFamily="50" charset="0"/>
              </a:rPr>
              <a:t>oorbereidend </a:t>
            </a:r>
            <a:r>
              <a:rPr lang="nl-NL" dirty="0">
                <a:solidFill>
                  <a:srgbClr val="404040"/>
                </a:solidFill>
                <a:latin typeface="Gotham Rounded Book" pitchFamily="50" charset="0"/>
              </a:rPr>
              <a:t>w</a:t>
            </a:r>
            <a:r>
              <a:rPr lang="nl-NL" b="0" i="0" u="none" strike="noStrike" dirty="0">
                <a:solidFill>
                  <a:srgbClr val="404040"/>
                </a:solidFill>
                <a:effectLst/>
                <a:latin typeface="Gotham Rounded Book" pitchFamily="50" charset="0"/>
              </a:rPr>
              <a:t>etenschappelijk </a:t>
            </a:r>
            <a:r>
              <a:rPr lang="nl-NL" dirty="0">
                <a:solidFill>
                  <a:srgbClr val="404040"/>
                </a:solidFill>
                <a:latin typeface="Gotham Rounded Book" pitchFamily="50" charset="0"/>
              </a:rPr>
              <a:t>o</a:t>
            </a:r>
            <a:r>
              <a:rPr lang="nl-NL" b="0" i="0" u="none" strike="noStrike" dirty="0">
                <a:solidFill>
                  <a:srgbClr val="404040"/>
                </a:solidFill>
                <a:effectLst/>
                <a:latin typeface="Gotham Rounded Book" pitchFamily="50" charset="0"/>
              </a:rPr>
              <a:t>nderwijs</a:t>
            </a:r>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3B6528BF-775F-705B-7027-15218CF20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2025392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543C81-A456-448C-AD38-0822079E5EBA}"/>
              </a:ext>
            </a:extLst>
          </p:cNvPr>
          <p:cNvSpPr>
            <a:spLocks noGrp="1"/>
          </p:cNvSpPr>
          <p:nvPr>
            <p:ph type="title"/>
          </p:nvPr>
        </p:nvSpPr>
        <p:spPr>
          <a:xfrm>
            <a:off x="718058" y="1286668"/>
            <a:ext cx="10515600" cy="1325563"/>
          </a:xfrm>
        </p:spPr>
        <p:txBody>
          <a:bodyPr anchor="t">
            <a:normAutofit/>
          </a:bodyPr>
          <a:lstStyle/>
          <a:p>
            <a:pPr algn="ctr"/>
            <a:r>
              <a:rPr lang="nl-NL" sz="3600" b="0" i="0">
                <a:solidFill>
                  <a:srgbClr val="404040"/>
                </a:solidFill>
                <a:effectLst/>
                <a:latin typeface="Gotham Rounded Book" pitchFamily="50" charset="0"/>
              </a:rPr>
              <a:t>Praktijkonderwijs (pro)</a:t>
            </a:r>
            <a:endParaRPr lang="nl-NL" sz="3600">
              <a:latin typeface="Gotham Rounded Book" pitchFamily="50" charset="0"/>
            </a:endParaRPr>
          </a:p>
        </p:txBody>
      </p:sp>
      <p:sp>
        <p:nvSpPr>
          <p:cNvPr id="3" name="Tekstvak 2">
            <a:extLst>
              <a:ext uri="{FF2B5EF4-FFF2-40B4-BE49-F238E27FC236}">
                <a16:creationId xmlns:a16="http://schemas.microsoft.com/office/drawing/2014/main" id="{15F00EC2-7926-4D54-A128-6E8CAF23DB99}"/>
              </a:ext>
            </a:extLst>
          </p:cNvPr>
          <p:cNvSpPr txBox="1"/>
          <p:nvPr/>
        </p:nvSpPr>
        <p:spPr>
          <a:xfrm>
            <a:off x="718058" y="2524125"/>
            <a:ext cx="10711942" cy="2862322"/>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ld" panose="02000000000000000000" pitchFamily="50" charset="0"/>
              </a:rPr>
              <a:t>Kernmerken:</a:t>
            </a:r>
            <a:r>
              <a:rPr lang="en-US" b="0" i="0" dirty="0">
                <a:solidFill>
                  <a:srgbClr val="000000"/>
                </a:solidFill>
                <a:effectLst/>
                <a:latin typeface="Gotham Rounded Bold" panose="02000000000000000000" pitchFamily="50" charset="0"/>
              </a:rPr>
              <a:t>​</a:t>
            </a:r>
          </a:p>
          <a:p>
            <a:pPr marL="342900" indent="-342900" algn="l" rtl="0" fontAlgn="base">
              <a:buBlip>
                <a:blip r:embed="rId3"/>
              </a:buBlip>
            </a:pPr>
            <a:r>
              <a:rPr lang="nl-NL" b="0" i="0" u="none" strike="noStrike" dirty="0">
                <a:solidFill>
                  <a:srgbClr val="404040"/>
                </a:solidFill>
                <a:effectLst/>
                <a:latin typeface="Gotham Rounded Book" pitchFamily="50" charset="0"/>
              </a:rPr>
              <a:t>Ontwikkeling van de persoonlijkheid</a:t>
            </a:r>
          </a:p>
          <a:p>
            <a:pPr marL="342900" indent="-342900" algn="l" rtl="0" fontAlgn="base">
              <a:buBlip>
                <a:blip r:embed="rId3"/>
              </a:buBlip>
            </a:pPr>
            <a:r>
              <a:rPr lang="nl-NL" dirty="0">
                <a:solidFill>
                  <a:srgbClr val="404040"/>
                </a:solidFill>
                <a:latin typeface="Gotham Rounded Book" pitchFamily="50" charset="0"/>
              </a:rPr>
              <a:t>Aanleren van sociale vaardigheden</a:t>
            </a:r>
            <a:r>
              <a:rPr lang="en-US" b="0" i="0" dirty="0">
                <a:solidFill>
                  <a:srgbClr val="000000"/>
                </a:solidFill>
                <a:effectLst/>
                <a:latin typeface="Gotham Rounded Book" pitchFamily="50" charset="0"/>
              </a:rPr>
              <a:t>​</a:t>
            </a:r>
          </a:p>
          <a:p>
            <a:pPr marL="342900" indent="-342900" algn="l" rtl="0" fontAlgn="base">
              <a:buBlip>
                <a:blip r:embed="rId3"/>
              </a:buBlip>
            </a:pPr>
            <a:r>
              <a:rPr lang="nl-NL" b="0" i="0" u="none" strike="noStrike" dirty="0">
                <a:solidFill>
                  <a:srgbClr val="404040"/>
                </a:solidFill>
                <a:effectLst/>
                <a:latin typeface="Gotham Rounded Book" pitchFamily="50" charset="0"/>
              </a:rPr>
              <a:t>Voorbereiding op de maatschappij</a:t>
            </a:r>
            <a:r>
              <a:rPr lang="en-US" b="0" i="0" dirty="0">
                <a:solidFill>
                  <a:srgbClr val="000000"/>
                </a:solidFill>
                <a:effectLst/>
                <a:latin typeface="Gotham Rounded Book" pitchFamily="50" charset="0"/>
              </a:rPr>
              <a:t>​</a:t>
            </a:r>
          </a:p>
          <a:p>
            <a:pPr marL="342900" indent="-342900" algn="l" rtl="0" fontAlgn="base">
              <a:buBlip>
                <a:blip r:embed="rId3"/>
              </a:buBlip>
            </a:pPr>
            <a:r>
              <a:rPr lang="nl-NL" b="0" i="0" u="none" strike="noStrike" dirty="0">
                <a:solidFill>
                  <a:srgbClr val="404040"/>
                </a:solidFill>
                <a:effectLst/>
                <a:latin typeface="Gotham Rounded Book" pitchFamily="50" charset="0"/>
              </a:rPr>
              <a:t>Aangepast basisvorming</a:t>
            </a:r>
            <a:r>
              <a:rPr lang="en-US" b="0" i="0" dirty="0">
                <a:solidFill>
                  <a:srgbClr val="000000"/>
                </a:solidFill>
                <a:effectLst/>
                <a:latin typeface="Gotham Rounded Book" pitchFamily="50" charset="0"/>
              </a:rPr>
              <a:t>​</a:t>
            </a:r>
          </a:p>
          <a:p>
            <a:pPr marL="342900" indent="-342900" algn="l" rtl="0" fontAlgn="base">
              <a:buBlip>
                <a:blip r:embed="rId3"/>
              </a:buBlip>
            </a:pPr>
            <a:r>
              <a:rPr lang="nl-NL" b="0" i="0" u="none" strike="noStrike" dirty="0">
                <a:solidFill>
                  <a:srgbClr val="404040"/>
                </a:solidFill>
                <a:effectLst/>
                <a:latin typeface="Gotham Rounded Book" pitchFamily="50" charset="0"/>
              </a:rPr>
              <a:t>Stage en praktijk</a:t>
            </a:r>
            <a:r>
              <a:rPr lang="en-US" b="0" i="0" dirty="0">
                <a:solidFill>
                  <a:srgbClr val="000000"/>
                </a:solidFill>
                <a:effectLst/>
                <a:latin typeface="Gotham Rounded Book" pitchFamily="50" charset="0"/>
              </a:rPr>
              <a:t>​</a:t>
            </a:r>
          </a:p>
          <a:p>
            <a:pPr algn="l" rtl="0" fontAlgn="base"/>
            <a:endParaRPr lang="en-US" b="0" i="0" dirty="0">
              <a:solidFill>
                <a:srgbClr val="000000"/>
              </a:solidFill>
              <a:effectLst/>
              <a:latin typeface="Gotham Rounded Book" pitchFamily="50" charset="0"/>
            </a:endParaRPr>
          </a:p>
          <a:p>
            <a:pPr algn="l" rtl="0" fontAlgn="base"/>
            <a:r>
              <a:rPr lang="nl-NL" dirty="0">
                <a:solidFill>
                  <a:srgbClr val="404040"/>
                </a:solidFill>
                <a:latin typeface="Gotham Rounded Bold" panose="02000000000000000000" pitchFamily="50" charset="0"/>
              </a:rPr>
              <a:t>Doel:</a:t>
            </a:r>
            <a:r>
              <a:rPr lang="en-US" dirty="0">
                <a:solidFill>
                  <a:srgbClr val="404040"/>
                </a:solidFill>
                <a:latin typeface="Gotham Rounded Bold" panose="02000000000000000000" pitchFamily="50" charset="0"/>
              </a:rPr>
              <a:t>​</a:t>
            </a:r>
          </a:p>
          <a:p>
            <a:pPr marL="285750" indent="-285750" algn="l" rtl="0" fontAlgn="base">
              <a:buBlip>
                <a:blip r:embed="rId3"/>
              </a:buBlip>
            </a:pPr>
            <a:r>
              <a:rPr lang="nl-NL" dirty="0">
                <a:solidFill>
                  <a:srgbClr val="404040"/>
                </a:solidFill>
                <a:latin typeface="Gotham Rounded Book" pitchFamily="50" charset="0"/>
              </a:rPr>
              <a:t>Toeleiding naar de arbeidsmarkt</a:t>
            </a:r>
            <a:r>
              <a:rPr lang="en-US" dirty="0">
                <a:solidFill>
                  <a:srgbClr val="404040"/>
                </a:solidFill>
                <a:latin typeface="Gotham Rounded Book" pitchFamily="50" charset="0"/>
              </a:rPr>
              <a:t>​</a:t>
            </a:r>
          </a:p>
          <a:p>
            <a:pPr marL="285750" indent="-285750" algn="l" rtl="0" fontAlgn="base">
              <a:buBlip>
                <a:blip r:embed="rId3"/>
              </a:buBlip>
            </a:pPr>
            <a:r>
              <a:rPr lang="nl-NL" dirty="0">
                <a:solidFill>
                  <a:srgbClr val="404040"/>
                </a:solidFill>
                <a:latin typeface="Gotham Rounded Book" pitchFamily="50" charset="0"/>
              </a:rPr>
              <a:t>Eventueel doorstromen naar mbo</a:t>
            </a:r>
            <a:endParaRPr lang="en-US" dirty="0">
              <a:solidFill>
                <a:srgbClr val="404040"/>
              </a:solidFill>
              <a:latin typeface="Gotham Rounded Book" pitchFamily="50" charset="0"/>
            </a:endParaRPr>
          </a:p>
        </p:txBody>
      </p:sp>
    </p:spTree>
    <p:extLst>
      <p:ext uri="{BB962C8B-B14F-4D97-AF65-F5344CB8AC3E}">
        <p14:creationId xmlns:p14="http://schemas.microsoft.com/office/powerpoint/2010/main" val="1812315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DDB33E-5758-4BBF-88DC-F1E5A652BB89}"/>
              </a:ext>
            </a:extLst>
          </p:cNvPr>
          <p:cNvSpPr>
            <a:spLocks noGrp="1"/>
          </p:cNvSpPr>
          <p:nvPr>
            <p:ph type="title"/>
          </p:nvPr>
        </p:nvSpPr>
        <p:spPr>
          <a:xfrm>
            <a:off x="718058" y="1249045"/>
            <a:ext cx="10515600" cy="1325563"/>
          </a:xfrm>
        </p:spPr>
        <p:txBody>
          <a:bodyPr anchor="t">
            <a:normAutofit/>
          </a:bodyPr>
          <a:lstStyle/>
          <a:p>
            <a:pPr algn="ctr"/>
            <a:r>
              <a:rPr lang="nl-NL" sz="3600" b="0" i="0" u="none" strike="noStrike">
                <a:solidFill>
                  <a:srgbClr val="404040"/>
                </a:solidFill>
                <a:effectLst/>
                <a:latin typeface="Gotham Rounded Book" pitchFamily="50" charset="0"/>
              </a:rPr>
              <a:t>Voorbereidend middelbaar beroepsonderwijs (vmbo)</a:t>
            </a:r>
            <a:endParaRPr lang="nl-NL" sz="3600">
              <a:latin typeface="Gotham Rounded Book" pitchFamily="50" charset="0"/>
            </a:endParaRPr>
          </a:p>
        </p:txBody>
      </p:sp>
      <p:sp>
        <p:nvSpPr>
          <p:cNvPr id="3" name="Tekstvak 2">
            <a:extLst>
              <a:ext uri="{FF2B5EF4-FFF2-40B4-BE49-F238E27FC236}">
                <a16:creationId xmlns:a16="http://schemas.microsoft.com/office/drawing/2014/main" id="{C2D788C3-5D8F-4328-BF74-F434F94008F6}"/>
              </a:ext>
            </a:extLst>
          </p:cNvPr>
          <p:cNvSpPr txBox="1"/>
          <p:nvPr/>
        </p:nvSpPr>
        <p:spPr>
          <a:xfrm>
            <a:off x="695325" y="2528888"/>
            <a:ext cx="9591040" cy="3416320"/>
          </a:xfrm>
          <a:prstGeom prst="rect">
            <a:avLst/>
          </a:prstGeom>
          <a:noFill/>
        </p:spPr>
        <p:txBody>
          <a:bodyPr wrap="square" rtlCol="0">
            <a:spAutoFit/>
          </a:bodyPr>
          <a:lstStyle/>
          <a:p>
            <a:pPr rtl="0" fontAlgn="base"/>
            <a:r>
              <a:rPr lang="nl-NL" b="0" i="0" u="none" strike="noStrike" dirty="0">
                <a:solidFill>
                  <a:srgbClr val="404040"/>
                </a:solidFill>
                <a:effectLst/>
                <a:latin typeface="Gotham Rounded Bold" panose="02000000000000000000" pitchFamily="50" charset="0"/>
              </a:rPr>
              <a:t>Kenmerken:</a:t>
            </a:r>
            <a:r>
              <a:rPr lang="en-US" b="0" i="0" dirty="0">
                <a:solidFill>
                  <a:srgbClr val="000000"/>
                </a:solidFill>
                <a:effectLst/>
                <a:latin typeface="Gotham Rounded Bold" panose="02000000000000000000" pitchFamily="50" charset="0"/>
              </a:rPr>
              <a:t>​</a:t>
            </a:r>
          </a:p>
          <a:p>
            <a:pPr marL="342900" indent="-342900" fontAlgn="base">
              <a:buBlip>
                <a:blip r:embed="rId2"/>
              </a:buBlip>
            </a:pPr>
            <a:r>
              <a:rPr lang="nl-NL" dirty="0">
                <a:solidFill>
                  <a:srgbClr val="404040"/>
                </a:solidFill>
                <a:latin typeface="Gotham Rounded Book" pitchFamily="50" charset="0"/>
              </a:rPr>
              <a:t>Onderbouw duurt twee jaar, bovenbouw duurt twee jaar</a:t>
            </a:r>
          </a:p>
          <a:p>
            <a:pPr marL="342900" indent="-342900" fontAlgn="base">
              <a:buBlip>
                <a:blip r:embed="rId2"/>
              </a:buBlip>
            </a:pPr>
            <a:r>
              <a:rPr lang="nl-NL" dirty="0">
                <a:solidFill>
                  <a:srgbClr val="404040"/>
                </a:solidFill>
                <a:latin typeface="Gotham Rounded Book" pitchFamily="50" charset="0"/>
              </a:rPr>
              <a:t>Oriënterend en voorbereidend</a:t>
            </a:r>
            <a:r>
              <a:rPr lang="en-US" dirty="0">
                <a:solidFill>
                  <a:srgbClr val="404040"/>
                </a:solidFill>
                <a:latin typeface="Gotham Rounded Book" pitchFamily="50" charset="0"/>
              </a:rPr>
              <a:t>​</a:t>
            </a:r>
          </a:p>
          <a:p>
            <a:pPr marL="342900" indent="-342900" fontAlgn="base">
              <a:buBlip>
                <a:blip r:embed="rId2"/>
              </a:buBlip>
            </a:pPr>
            <a:r>
              <a:rPr lang="nl-NL" dirty="0">
                <a:solidFill>
                  <a:srgbClr val="404040"/>
                </a:solidFill>
                <a:latin typeface="Gotham Rounded Book" pitchFamily="50" charset="0"/>
              </a:rPr>
              <a:t>Leerwegen in de onderbouw en bovenbouw</a:t>
            </a:r>
            <a:r>
              <a:rPr lang="en-US" dirty="0">
                <a:solidFill>
                  <a:srgbClr val="404040"/>
                </a:solidFill>
                <a:latin typeface="Gotham Rounded Book" pitchFamily="50" charset="0"/>
              </a:rPr>
              <a:t>​</a:t>
            </a:r>
          </a:p>
          <a:p>
            <a:pPr marL="342900" indent="-342900" fontAlgn="base">
              <a:buBlip>
                <a:blip r:embed="rId2"/>
              </a:buBlip>
            </a:pPr>
            <a:r>
              <a:rPr lang="nl-NL" dirty="0">
                <a:solidFill>
                  <a:srgbClr val="404040"/>
                </a:solidFill>
                <a:latin typeface="Gotham Rounded Book" pitchFamily="50" charset="0"/>
              </a:rPr>
              <a:t>Leerwegondersteuning (extra zorg)</a:t>
            </a:r>
            <a:r>
              <a:rPr lang="en-US" dirty="0">
                <a:solidFill>
                  <a:srgbClr val="404040"/>
                </a:solidFill>
                <a:latin typeface="Gotham Rounded Book" pitchFamily="50" charset="0"/>
              </a:rPr>
              <a:t>​</a:t>
            </a:r>
          </a:p>
          <a:p>
            <a:pPr marL="342900" indent="-342900" fontAlgn="base">
              <a:buBlip>
                <a:blip r:embed="rId2"/>
              </a:buBlip>
            </a:pPr>
            <a:r>
              <a:rPr lang="nl-NL" dirty="0">
                <a:solidFill>
                  <a:srgbClr val="404040"/>
                </a:solidFill>
                <a:latin typeface="Gotham Rounded Book" pitchFamily="50" charset="0"/>
              </a:rPr>
              <a:t>Theorie en praktijk (inclusief stage)</a:t>
            </a:r>
            <a:r>
              <a:rPr lang="en-US" dirty="0">
                <a:solidFill>
                  <a:srgbClr val="404040"/>
                </a:solidFill>
                <a:latin typeface="Gotham Rounded Book" pitchFamily="50" charset="0"/>
              </a:rPr>
              <a:t>​</a:t>
            </a:r>
          </a:p>
          <a:p>
            <a:pPr marL="342900" indent="-342900" fontAlgn="base">
              <a:buBlip>
                <a:blip r:embed="rId2"/>
              </a:buBlip>
            </a:pPr>
            <a:r>
              <a:rPr lang="nl-NL" dirty="0">
                <a:solidFill>
                  <a:srgbClr val="404040"/>
                </a:solidFill>
                <a:latin typeface="Gotham Rounded Book" pitchFamily="50" charset="0"/>
              </a:rPr>
              <a:t>Uitgestelde beroepskeuze door verbreding van de onderwijsprogramma’s in bovenbouw (profielen)</a:t>
            </a:r>
          </a:p>
          <a:p>
            <a:pPr fontAlgn="base"/>
            <a:endParaRPr lang="en-US" b="0" i="0" dirty="0">
              <a:solidFill>
                <a:srgbClr val="000000"/>
              </a:solidFill>
              <a:effectLst/>
              <a:latin typeface="Gotham Rounded Book" pitchFamily="50" charset="0"/>
            </a:endParaRPr>
          </a:p>
          <a:p>
            <a:pPr rtl="0" fontAlgn="base"/>
            <a:r>
              <a:rPr lang="nl-NL" b="0" i="0" u="none" strike="noStrike" dirty="0">
                <a:solidFill>
                  <a:srgbClr val="404040"/>
                </a:solidFill>
                <a:effectLst/>
                <a:latin typeface="Gotham Rounded Bold" panose="02000000000000000000" pitchFamily="50" charset="0"/>
              </a:rPr>
              <a:t>Doel:</a:t>
            </a:r>
            <a:r>
              <a:rPr lang="en-US" b="0" i="0" dirty="0">
                <a:solidFill>
                  <a:srgbClr val="000000"/>
                </a:solidFill>
                <a:effectLst/>
                <a:latin typeface="Gotham Rounded Bold" panose="02000000000000000000" pitchFamily="50" charset="0"/>
              </a:rPr>
              <a:t>​</a:t>
            </a:r>
          </a:p>
          <a:p>
            <a:pPr marL="342900" indent="-342900" fontAlgn="base">
              <a:buBlip>
                <a:blip r:embed="rId2"/>
              </a:buBlip>
            </a:pPr>
            <a:r>
              <a:rPr lang="nl-NL" dirty="0">
                <a:solidFill>
                  <a:srgbClr val="404040"/>
                </a:solidFill>
                <a:latin typeface="Gotham Rounded Book" pitchFamily="50" charset="0"/>
              </a:rPr>
              <a:t>Vervolgopleiding mbo of havo</a:t>
            </a:r>
            <a:r>
              <a:rPr lang="en-US" dirty="0">
                <a:solidFill>
                  <a:srgbClr val="404040"/>
                </a:solidFill>
                <a:latin typeface="Gotham Rounded Book" pitchFamily="50" charset="0"/>
              </a:rPr>
              <a:t>​</a:t>
            </a:r>
          </a:p>
          <a:p>
            <a:pPr marL="342900" indent="-342900" fontAlgn="base">
              <a:buBlip>
                <a:blip r:embed="rId2"/>
              </a:buBlip>
            </a:pPr>
            <a:r>
              <a:rPr lang="nl-NL" dirty="0">
                <a:solidFill>
                  <a:srgbClr val="404040"/>
                </a:solidFill>
                <a:latin typeface="Gotham Rounded Book" pitchFamily="50" charset="0"/>
              </a:rPr>
              <a:t>Beroepsopleiding start in het mbo</a:t>
            </a:r>
            <a:endParaRPr lang="en-US" dirty="0">
              <a:solidFill>
                <a:srgbClr val="404040"/>
              </a:solidFill>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09C88847-D994-6BC7-647B-EC3E3219E4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1255421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7A9ABA-6224-43FA-8696-A88F1890C443}"/>
              </a:ext>
            </a:extLst>
          </p:cNvPr>
          <p:cNvSpPr>
            <a:spLocks noGrp="1"/>
          </p:cNvSpPr>
          <p:nvPr>
            <p:ph type="title"/>
          </p:nvPr>
        </p:nvSpPr>
        <p:spPr>
          <a:xfrm>
            <a:off x="718058" y="1251268"/>
            <a:ext cx="10515600" cy="1116013"/>
          </a:xfrm>
        </p:spPr>
        <p:txBody>
          <a:bodyPr anchor="t">
            <a:normAutofit/>
          </a:bodyPr>
          <a:lstStyle/>
          <a:p>
            <a:pPr algn="ctr"/>
            <a:r>
              <a:rPr lang="nl-NL" sz="3600" b="0" i="0" u="none" strike="noStrike">
                <a:solidFill>
                  <a:srgbClr val="404040"/>
                </a:solidFill>
                <a:effectLst/>
                <a:latin typeface="Gotham Rounded Book" pitchFamily="50" charset="0"/>
              </a:rPr>
              <a:t>Leerwegen en profielen in het vmbo</a:t>
            </a:r>
            <a:endParaRPr lang="nl-NL" sz="3600">
              <a:latin typeface="Gotham Rounded Book" pitchFamily="50" charset="0"/>
            </a:endParaRPr>
          </a:p>
        </p:txBody>
      </p:sp>
      <p:sp>
        <p:nvSpPr>
          <p:cNvPr id="3" name="Tekstvak 2">
            <a:extLst>
              <a:ext uri="{FF2B5EF4-FFF2-40B4-BE49-F238E27FC236}">
                <a16:creationId xmlns:a16="http://schemas.microsoft.com/office/drawing/2014/main" id="{F54ABF7B-ABDB-40B3-9879-A017B68DF016}"/>
              </a:ext>
            </a:extLst>
          </p:cNvPr>
          <p:cNvSpPr txBox="1"/>
          <p:nvPr/>
        </p:nvSpPr>
        <p:spPr>
          <a:xfrm>
            <a:off x="718058" y="2508569"/>
            <a:ext cx="10306050" cy="4278094"/>
          </a:xfrm>
          <a:prstGeom prst="rect">
            <a:avLst/>
          </a:prstGeom>
          <a:noFill/>
        </p:spPr>
        <p:txBody>
          <a:bodyPr wrap="square" rtlCol="0">
            <a:spAutoFit/>
          </a:bodyPr>
          <a:lstStyle/>
          <a:p>
            <a:pPr algn="l" rtl="0" fontAlgn="base"/>
            <a:r>
              <a:rPr lang="nl-NL" sz="1600" b="0" i="0" u="none" strike="noStrike" dirty="0">
                <a:solidFill>
                  <a:srgbClr val="404040"/>
                </a:solidFill>
                <a:effectLst/>
                <a:latin typeface="Gotham Rounded Bold" panose="02000000000000000000" pitchFamily="50" charset="0"/>
              </a:rPr>
              <a:t>Leerwegen van het vmbo:</a:t>
            </a:r>
            <a:r>
              <a:rPr lang="en-US" sz="1600" b="0" i="0" dirty="0">
                <a:solidFill>
                  <a:srgbClr val="000000"/>
                </a:solidFill>
                <a:effectLst/>
                <a:latin typeface="Gotham Rounded Bold" panose="02000000000000000000" pitchFamily="50" charset="0"/>
              </a:rPr>
              <a:t>​</a:t>
            </a:r>
          </a:p>
          <a:p>
            <a:pPr marL="285750" indent="-285750" algn="l" rtl="0" fontAlgn="base">
              <a:buBlip>
                <a:blip r:embed="rId3"/>
              </a:buBlip>
            </a:pPr>
            <a:r>
              <a:rPr lang="nl-NL" sz="1600" b="0" i="0" u="none" strike="noStrike" dirty="0">
                <a:solidFill>
                  <a:srgbClr val="404040"/>
                </a:solidFill>
                <a:effectLst/>
                <a:latin typeface="Gotham Rounded Book" pitchFamily="50" charset="0"/>
              </a:rPr>
              <a:t>Basisberoepsgerichte leerweg</a:t>
            </a:r>
            <a:r>
              <a:rPr lang="en-US" sz="1600" b="0" i="0" dirty="0">
                <a:solidFill>
                  <a:srgbClr val="000000"/>
                </a:solidFill>
                <a:effectLst/>
                <a:latin typeface="Gotham Rounded Book" pitchFamily="50" charset="0"/>
              </a:rPr>
              <a:t>​</a:t>
            </a:r>
          </a:p>
          <a:p>
            <a:pPr marL="285750" indent="-285750" algn="l" rtl="0" fontAlgn="base">
              <a:buBlip>
                <a:blip r:embed="rId3"/>
              </a:buBlip>
            </a:pPr>
            <a:r>
              <a:rPr lang="nl-NL" sz="1600" b="0" i="0" u="none" strike="noStrike" dirty="0">
                <a:solidFill>
                  <a:srgbClr val="404040"/>
                </a:solidFill>
                <a:effectLst/>
                <a:latin typeface="Gotham Rounded Book" pitchFamily="50" charset="0"/>
              </a:rPr>
              <a:t>Kaderberoepsgerichte leerweg</a:t>
            </a:r>
            <a:r>
              <a:rPr lang="en-US" sz="1600" b="0" i="0" dirty="0">
                <a:solidFill>
                  <a:srgbClr val="000000"/>
                </a:solidFill>
                <a:effectLst/>
                <a:latin typeface="Gotham Rounded Book" pitchFamily="50" charset="0"/>
              </a:rPr>
              <a:t>​</a:t>
            </a:r>
          </a:p>
          <a:p>
            <a:pPr marL="285750" indent="-285750" algn="l" rtl="0" fontAlgn="base">
              <a:buBlip>
                <a:blip r:embed="rId3"/>
              </a:buBlip>
            </a:pPr>
            <a:r>
              <a:rPr lang="nl-NL" sz="1600" b="0" i="0" u="none" strike="noStrike" dirty="0">
                <a:solidFill>
                  <a:srgbClr val="404040"/>
                </a:solidFill>
                <a:effectLst/>
                <a:latin typeface="Gotham Rounded Book" pitchFamily="50" charset="0"/>
              </a:rPr>
              <a:t>Gemengde leerweg</a:t>
            </a:r>
            <a:r>
              <a:rPr lang="en-US" sz="1600" b="0" i="0" dirty="0">
                <a:solidFill>
                  <a:srgbClr val="000000"/>
                </a:solidFill>
                <a:effectLst/>
                <a:latin typeface="Gotham Rounded Book" pitchFamily="50" charset="0"/>
              </a:rPr>
              <a:t>​ </a:t>
            </a:r>
            <a:r>
              <a:rPr lang="en-US" sz="1600" dirty="0">
                <a:solidFill>
                  <a:srgbClr val="404040"/>
                </a:solidFill>
                <a:latin typeface="Gotham Rounded Book" pitchFamily="50" charset="0"/>
              </a:rPr>
              <a:t>(</a:t>
            </a:r>
            <a:r>
              <a:rPr lang="en-US" sz="1600" dirty="0" err="1">
                <a:solidFill>
                  <a:srgbClr val="404040"/>
                </a:solidFill>
                <a:latin typeface="Gotham Rounded Book" pitchFamily="50" charset="0"/>
              </a:rPr>
              <a:t>vanaf</a:t>
            </a:r>
            <a:r>
              <a:rPr lang="en-US" sz="1600" dirty="0">
                <a:solidFill>
                  <a:srgbClr val="404040"/>
                </a:solidFill>
                <a:latin typeface="Gotham Rounded Book" pitchFamily="50" charset="0"/>
              </a:rPr>
              <a:t> de </a:t>
            </a:r>
            <a:r>
              <a:rPr lang="en-US" sz="1600" dirty="0" err="1">
                <a:solidFill>
                  <a:srgbClr val="404040"/>
                </a:solidFill>
                <a:latin typeface="Gotham Rounded Book" pitchFamily="50" charset="0"/>
              </a:rPr>
              <a:t>bovenbouw</a:t>
            </a:r>
            <a:r>
              <a:rPr lang="en-US" sz="1600" dirty="0">
                <a:solidFill>
                  <a:srgbClr val="404040"/>
                </a:solidFill>
                <a:latin typeface="Gotham Rounded Book" pitchFamily="50" charset="0"/>
              </a:rPr>
              <a:t>)</a:t>
            </a:r>
          </a:p>
          <a:p>
            <a:pPr marL="285750" indent="-285750" algn="l" rtl="0" fontAlgn="base">
              <a:buBlip>
                <a:blip r:embed="rId3"/>
              </a:buBlip>
            </a:pPr>
            <a:r>
              <a:rPr lang="nl-NL" sz="1600" b="0" i="0" u="none" strike="noStrike" dirty="0">
                <a:solidFill>
                  <a:srgbClr val="404040"/>
                </a:solidFill>
                <a:effectLst/>
                <a:latin typeface="Gotham Rounded Book" pitchFamily="50" charset="0"/>
              </a:rPr>
              <a:t>Theoretische leerweg/mavo</a:t>
            </a:r>
            <a:r>
              <a:rPr lang="en-US" sz="1600" b="0" i="0" dirty="0">
                <a:solidFill>
                  <a:srgbClr val="000000"/>
                </a:solidFill>
                <a:effectLst/>
                <a:latin typeface="Gotham Rounded Book" pitchFamily="50" charset="0"/>
              </a:rPr>
              <a:t>​</a:t>
            </a:r>
          </a:p>
          <a:p>
            <a:pPr marL="285750" indent="-285750" algn="l" rtl="0" fontAlgn="base">
              <a:buBlip>
                <a:blip r:embed="rId4"/>
              </a:buBlip>
            </a:pPr>
            <a:endParaRPr lang="en-US" sz="1600" b="0" i="0" dirty="0">
              <a:solidFill>
                <a:srgbClr val="000000"/>
              </a:solidFill>
              <a:effectLst/>
              <a:latin typeface="Gotham Rounded Book" pitchFamily="50" charset="0"/>
            </a:endParaRPr>
          </a:p>
          <a:p>
            <a:pPr algn="l" rtl="0" fontAlgn="base"/>
            <a:r>
              <a:rPr lang="nl-NL" sz="1600" i="0" u="none" strike="noStrike" dirty="0">
                <a:solidFill>
                  <a:srgbClr val="404040"/>
                </a:solidFill>
                <a:effectLst/>
                <a:latin typeface="Gotham Rounded Bold" panose="02000000000000000000" pitchFamily="50" charset="0"/>
              </a:rPr>
              <a:t>De tien profielen bovenbouw basis</a:t>
            </a:r>
            <a:r>
              <a:rPr lang="nl-NL" sz="1600" b="0" i="0" u="none" strike="noStrike" dirty="0">
                <a:solidFill>
                  <a:srgbClr val="404040"/>
                </a:solidFill>
                <a:effectLst/>
                <a:latin typeface="Gotham Rounded Bold" panose="02000000000000000000" pitchFamily="50" charset="0"/>
              </a:rPr>
              <a:t>beroepsgerichte en </a:t>
            </a:r>
            <a:r>
              <a:rPr lang="nl-NL" sz="1600" i="0" u="none" strike="noStrike" dirty="0">
                <a:solidFill>
                  <a:srgbClr val="404040"/>
                </a:solidFill>
                <a:effectLst/>
                <a:latin typeface="Gotham Rounded Bold" panose="02000000000000000000" pitchFamily="50" charset="0"/>
              </a:rPr>
              <a:t>kader</a:t>
            </a:r>
            <a:r>
              <a:rPr lang="nl-NL" sz="1600" b="0" i="0" u="none" strike="noStrike" dirty="0">
                <a:solidFill>
                  <a:srgbClr val="404040"/>
                </a:solidFill>
                <a:effectLst/>
                <a:latin typeface="Gotham Rounded Bold" panose="02000000000000000000" pitchFamily="50" charset="0"/>
              </a:rPr>
              <a:t>beroepsgerichte leerweg*</a:t>
            </a:r>
            <a:r>
              <a:rPr lang="en-US" sz="1600" b="0" i="0" dirty="0">
                <a:solidFill>
                  <a:srgbClr val="000000"/>
                </a:solidFill>
                <a:effectLst/>
                <a:latin typeface="Gotham Rounded Book" pitchFamily="50" charset="0"/>
              </a:rPr>
              <a:t>​</a:t>
            </a:r>
            <a:endParaRPr lang="en-US" sz="1600" dirty="0">
              <a:solidFill>
                <a:srgbClr val="000000"/>
              </a:solidFill>
              <a:latin typeface="Gotham Rounded Book" pitchFamily="50" charset="0"/>
            </a:endParaRPr>
          </a:p>
          <a:p>
            <a:pPr marL="285750" indent="-285750" fontAlgn="base">
              <a:buBlip>
                <a:blip r:embed="rId3"/>
              </a:buBlip>
            </a:pPr>
            <a:r>
              <a:rPr lang="nl-NL" sz="1600" dirty="0">
                <a:solidFill>
                  <a:srgbClr val="404040"/>
                </a:solidFill>
                <a:latin typeface="Gotham Rounded Book" pitchFamily="50" charset="0"/>
              </a:rPr>
              <a:t>Horeca, Bakkerij en Recreatie</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Economie en Ondernemen</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Bouwen, Wonen en Interieur</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Produceren, Installeren en Energie</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Mobiliteit en Transport (niet in Zaanstad)</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Media, Vormgeving en ICT</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Maritiem en Techniek (niet in Zaanstad)</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Zorg en Welzijn</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Groen (niet in Zaanstad)</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Dienstverlening en Producten</a:t>
            </a:r>
            <a:endParaRPr lang="en-US" sz="1600" dirty="0">
              <a:solidFill>
                <a:srgbClr val="404040"/>
              </a:solidFill>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ACA243A2-7445-3F81-E225-4584075AD2F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4044847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054E99-0933-4711-9709-C30E73E4998C}"/>
              </a:ext>
            </a:extLst>
          </p:cNvPr>
          <p:cNvSpPr>
            <a:spLocks noGrp="1"/>
          </p:cNvSpPr>
          <p:nvPr>
            <p:ph type="title"/>
          </p:nvPr>
        </p:nvSpPr>
        <p:spPr>
          <a:xfrm>
            <a:off x="718058" y="1271508"/>
            <a:ext cx="10515600" cy="1325563"/>
          </a:xfrm>
        </p:spPr>
        <p:txBody>
          <a:bodyPr anchor="t">
            <a:normAutofit/>
          </a:bodyPr>
          <a:lstStyle/>
          <a:p>
            <a:pPr algn="ctr"/>
            <a:r>
              <a:rPr lang="nl-NL" sz="3600" b="0" i="0" u="none" strike="noStrike">
                <a:solidFill>
                  <a:srgbClr val="404040"/>
                </a:solidFill>
                <a:effectLst/>
                <a:latin typeface="Gotham Rounded Book" pitchFamily="50" charset="0"/>
              </a:rPr>
              <a:t>Leerwegen en profielen in het vmbo</a:t>
            </a:r>
            <a:endParaRPr lang="nl-NL" sz="3600">
              <a:latin typeface="Gotham Rounded Book" pitchFamily="50" charset="0"/>
            </a:endParaRPr>
          </a:p>
        </p:txBody>
      </p:sp>
      <p:sp>
        <p:nvSpPr>
          <p:cNvPr id="3" name="Tekstvak 2">
            <a:extLst>
              <a:ext uri="{FF2B5EF4-FFF2-40B4-BE49-F238E27FC236}">
                <a16:creationId xmlns:a16="http://schemas.microsoft.com/office/drawing/2014/main" id="{2E2F2EB8-4B92-45CF-8A8A-A824409B27F9}"/>
              </a:ext>
            </a:extLst>
          </p:cNvPr>
          <p:cNvSpPr txBox="1"/>
          <p:nvPr/>
        </p:nvSpPr>
        <p:spPr>
          <a:xfrm>
            <a:off x="695325" y="2528888"/>
            <a:ext cx="9570720" cy="1477328"/>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ld" panose="02000000000000000000" pitchFamily="50" charset="0"/>
              </a:rPr>
              <a:t>Profielen bovenbouw gemengde en theoretische leerweg/mavo:</a:t>
            </a:r>
            <a:r>
              <a:rPr lang="en-US" b="0" i="0" dirty="0">
                <a:solidFill>
                  <a:srgbClr val="000000"/>
                </a:solidFill>
                <a:effectLst/>
                <a:latin typeface="Gotham Rounded Bold" panose="02000000000000000000" pitchFamily="50" charset="0"/>
              </a:rPr>
              <a:t>​</a:t>
            </a:r>
          </a:p>
          <a:p>
            <a:pPr marL="285750" indent="-285750" algn="l" rtl="0" fontAlgn="base">
              <a:buBlip>
                <a:blip r:embed="rId2"/>
              </a:buBlip>
            </a:pPr>
            <a:r>
              <a:rPr lang="nl-NL" b="0" i="0" u="none" strike="noStrike" dirty="0">
                <a:solidFill>
                  <a:srgbClr val="404040"/>
                </a:solidFill>
                <a:effectLst/>
                <a:latin typeface="Gotham Rounded Book" pitchFamily="50" charset="0"/>
              </a:rPr>
              <a:t>Techniek</a:t>
            </a:r>
            <a:r>
              <a:rPr lang="en-US" b="0" i="0" dirty="0">
                <a:solidFill>
                  <a:srgbClr val="000000"/>
                </a:solidFill>
                <a:effectLst/>
                <a:latin typeface="Gotham Rounded Book" pitchFamily="50" charset="0"/>
              </a:rPr>
              <a:t>​</a:t>
            </a:r>
          </a:p>
          <a:p>
            <a:pPr marL="285750" indent="-285750" algn="l" rtl="0" fontAlgn="base">
              <a:buBlip>
                <a:blip r:embed="rId2"/>
              </a:buBlip>
            </a:pPr>
            <a:r>
              <a:rPr lang="nl-NL" b="0" i="0" u="none" strike="noStrike" dirty="0">
                <a:solidFill>
                  <a:srgbClr val="404040"/>
                </a:solidFill>
                <a:effectLst/>
                <a:latin typeface="Gotham Rounded Book" pitchFamily="50" charset="0"/>
              </a:rPr>
              <a:t>Economie</a:t>
            </a:r>
            <a:r>
              <a:rPr lang="en-US" b="0" i="0" dirty="0">
                <a:solidFill>
                  <a:srgbClr val="000000"/>
                </a:solidFill>
                <a:effectLst/>
                <a:latin typeface="Gotham Rounded Book" pitchFamily="50" charset="0"/>
              </a:rPr>
              <a:t>​</a:t>
            </a:r>
          </a:p>
          <a:p>
            <a:pPr marL="285750" indent="-285750" algn="l" rtl="0" fontAlgn="base">
              <a:buBlip>
                <a:blip r:embed="rId2"/>
              </a:buBlip>
            </a:pPr>
            <a:r>
              <a:rPr lang="nl-NL" b="0" i="0" u="none" strike="noStrike" dirty="0">
                <a:solidFill>
                  <a:srgbClr val="404040"/>
                </a:solidFill>
                <a:effectLst/>
                <a:latin typeface="Gotham Rounded Book" pitchFamily="50" charset="0"/>
              </a:rPr>
              <a:t>Zorg en Welzijn</a:t>
            </a:r>
            <a:r>
              <a:rPr lang="en-US" b="0" i="0" dirty="0">
                <a:solidFill>
                  <a:srgbClr val="000000"/>
                </a:solidFill>
                <a:effectLst/>
                <a:latin typeface="Gotham Rounded Book" pitchFamily="50" charset="0"/>
              </a:rPr>
              <a:t>​</a:t>
            </a:r>
          </a:p>
          <a:p>
            <a:pPr marL="285750" indent="-285750" algn="l" rtl="0" fontAlgn="base">
              <a:buBlip>
                <a:blip r:embed="rId2"/>
              </a:buBlip>
            </a:pPr>
            <a:r>
              <a:rPr lang="nl-NL" b="0" i="0" u="none" strike="noStrike" dirty="0">
                <a:solidFill>
                  <a:srgbClr val="404040"/>
                </a:solidFill>
                <a:effectLst/>
                <a:latin typeface="Gotham Rounded Book" pitchFamily="50" charset="0"/>
              </a:rPr>
              <a:t>Landbouw (niet in Zaanstad)</a:t>
            </a:r>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757FCBE0-F250-45DA-BA44-9E1C347F9E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1083753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F8EB32-13A3-437D-856F-628CF3630DEB}"/>
              </a:ext>
            </a:extLst>
          </p:cNvPr>
          <p:cNvSpPr>
            <a:spLocks noGrp="1"/>
          </p:cNvSpPr>
          <p:nvPr>
            <p:ph type="title"/>
          </p:nvPr>
        </p:nvSpPr>
        <p:spPr>
          <a:xfrm>
            <a:off x="718058" y="1269682"/>
            <a:ext cx="10515600" cy="1325563"/>
          </a:xfrm>
        </p:spPr>
        <p:txBody>
          <a:bodyPr anchor="t">
            <a:normAutofit/>
          </a:bodyPr>
          <a:lstStyle/>
          <a:p>
            <a:pPr algn="ctr"/>
            <a:r>
              <a:rPr lang="nl-NL" sz="3600" b="0" i="0" u="none" strike="noStrike">
                <a:solidFill>
                  <a:srgbClr val="404040"/>
                </a:solidFill>
                <a:effectLst/>
                <a:latin typeface="Gotham Rounded Book" pitchFamily="50" charset="0"/>
              </a:rPr>
              <a:t>Extra ondersteuning in het vmbo</a:t>
            </a:r>
            <a:endParaRPr lang="nl-NL" sz="3600">
              <a:latin typeface="Gotham Rounded Book" pitchFamily="50" charset="0"/>
            </a:endParaRPr>
          </a:p>
        </p:txBody>
      </p:sp>
      <p:sp>
        <p:nvSpPr>
          <p:cNvPr id="5" name="Tekstvak 4">
            <a:extLst>
              <a:ext uri="{FF2B5EF4-FFF2-40B4-BE49-F238E27FC236}">
                <a16:creationId xmlns:a16="http://schemas.microsoft.com/office/drawing/2014/main" id="{C3449F82-BFEE-47BF-AA10-F4A34CB105A6}"/>
              </a:ext>
            </a:extLst>
          </p:cNvPr>
          <p:cNvSpPr txBox="1"/>
          <p:nvPr/>
        </p:nvSpPr>
        <p:spPr>
          <a:xfrm>
            <a:off x="718058" y="2579794"/>
            <a:ext cx="9022080" cy="3108543"/>
          </a:xfrm>
          <a:prstGeom prst="rect">
            <a:avLst/>
          </a:prstGeom>
          <a:noFill/>
        </p:spPr>
        <p:txBody>
          <a:bodyPr wrap="square" rtlCol="0">
            <a:spAutoFit/>
          </a:bodyPr>
          <a:lstStyle/>
          <a:p>
            <a:pPr algn="l" rtl="0" fontAlgn="base"/>
            <a:r>
              <a:rPr lang="nl-NL" sz="1400" dirty="0">
                <a:solidFill>
                  <a:srgbClr val="404040"/>
                </a:solidFill>
                <a:latin typeface="Gotham Rounded Bold" panose="02000000000000000000" pitchFamily="50" charset="0"/>
              </a:rPr>
              <a:t>Alle o</a:t>
            </a:r>
            <a:r>
              <a:rPr lang="nl-NL" sz="1400" b="0" i="0" u="none" strike="noStrike" dirty="0">
                <a:solidFill>
                  <a:srgbClr val="404040"/>
                </a:solidFill>
                <a:effectLst/>
                <a:latin typeface="Gotham Rounded Bold" panose="02000000000000000000" pitchFamily="50" charset="0"/>
              </a:rPr>
              <a:t>ndersteuning die leerlingen in het vmbo nodig hebben, wordt </a:t>
            </a:r>
            <a:r>
              <a:rPr lang="nl-NL" sz="1400" dirty="0">
                <a:solidFill>
                  <a:srgbClr val="404040"/>
                </a:solidFill>
                <a:latin typeface="Gotham Rounded Bold" panose="02000000000000000000" pitchFamily="50" charset="0"/>
              </a:rPr>
              <a:t>op </a:t>
            </a:r>
            <a:r>
              <a:rPr lang="nl-NL" sz="1400" b="0" i="0" u="none" strike="noStrike" dirty="0">
                <a:solidFill>
                  <a:srgbClr val="404040"/>
                </a:solidFill>
                <a:effectLst/>
                <a:latin typeface="Gotham Rounded Bold" panose="02000000000000000000" pitchFamily="50" charset="0"/>
              </a:rPr>
              <a:t>de eigen school aangeboden:</a:t>
            </a:r>
            <a:endParaRPr lang="en-US" sz="1400" u="none" strike="noStrike" dirty="0">
              <a:solidFill>
                <a:srgbClr val="000000"/>
              </a:solidFill>
              <a:latin typeface="Gotham Rounded Bold" panose="02000000000000000000" pitchFamily="50" charset="0"/>
            </a:endParaRPr>
          </a:p>
          <a:p>
            <a:pPr algn="l" rtl="0" fontAlgn="base"/>
            <a:endParaRPr lang="en-US" sz="1400" b="0" i="0" dirty="0">
              <a:solidFill>
                <a:srgbClr val="000000"/>
              </a:solidFill>
              <a:effectLst/>
              <a:latin typeface="Gotham Rounded Bold" panose="02000000000000000000" pitchFamily="50" charset="0"/>
            </a:endParaRPr>
          </a:p>
          <a:p>
            <a:pPr marL="285750" indent="-285750" algn="l" rtl="0" fontAlgn="base">
              <a:buBlip>
                <a:blip r:embed="rId3"/>
              </a:buBlip>
            </a:pPr>
            <a:r>
              <a:rPr lang="nl-NL" sz="1400" dirty="0">
                <a:solidFill>
                  <a:srgbClr val="404040"/>
                </a:solidFill>
                <a:latin typeface="Gotham Rounded Book" pitchFamily="50" charset="0"/>
              </a:rPr>
              <a:t>Ondersteuning op maat</a:t>
            </a:r>
            <a:r>
              <a:rPr lang="en-US" sz="1400" dirty="0">
                <a:solidFill>
                  <a:srgbClr val="404040"/>
                </a:solidFill>
                <a:latin typeface="Gotham Rounded Book" pitchFamily="50" charset="0"/>
              </a:rPr>
              <a:t>​</a:t>
            </a:r>
          </a:p>
          <a:p>
            <a:pPr marL="285750" indent="-285750" algn="l" rtl="0" fontAlgn="base">
              <a:buBlip>
                <a:blip r:embed="rId3"/>
              </a:buBlip>
            </a:pPr>
            <a:r>
              <a:rPr lang="en-US" sz="1400" dirty="0">
                <a:solidFill>
                  <a:srgbClr val="404040"/>
                </a:solidFill>
                <a:latin typeface="Gotham Rounded Book" pitchFamily="50" charset="0"/>
              </a:rPr>
              <a:t>Wordt gewerkt vanuit een ontwikkelingsperspectiefplan met doelen</a:t>
            </a:r>
          </a:p>
          <a:p>
            <a:pPr marL="285750" indent="-285750" algn="l" rtl="0" fontAlgn="base">
              <a:buBlip>
                <a:blip r:embed="rId3"/>
              </a:buBlip>
            </a:pPr>
            <a:r>
              <a:rPr lang="nl-NL" sz="1400" dirty="0">
                <a:solidFill>
                  <a:srgbClr val="404040"/>
                </a:solidFill>
                <a:latin typeface="Gotham Rounded Book" pitchFamily="50" charset="0"/>
              </a:rPr>
              <a:t>Kort- of langdurend</a:t>
            </a:r>
            <a:r>
              <a:rPr lang="en-US" sz="1400" dirty="0">
                <a:solidFill>
                  <a:srgbClr val="404040"/>
                </a:solidFill>
                <a:latin typeface="Gotham Rounded Book" pitchFamily="50" charset="0"/>
              </a:rPr>
              <a:t>​ / individueel of in groepsverband</a:t>
            </a:r>
          </a:p>
          <a:p>
            <a:pPr marL="285750" indent="-285750" algn="l" rtl="0" fontAlgn="base">
              <a:buBlip>
                <a:blip r:embed="rId3"/>
              </a:buBlip>
            </a:pPr>
            <a:r>
              <a:rPr lang="nl-NL" sz="1400" dirty="0">
                <a:solidFill>
                  <a:srgbClr val="404040"/>
                </a:solidFill>
                <a:latin typeface="Gotham Rounded Book" pitchFamily="50" charset="0"/>
              </a:rPr>
              <a:t>Ondersteuning in elke leerweg</a:t>
            </a:r>
            <a:r>
              <a:rPr lang="en-US" sz="1400" dirty="0">
                <a:solidFill>
                  <a:srgbClr val="404040"/>
                </a:solidFill>
                <a:latin typeface="Gotham Rounded Book" pitchFamily="50" charset="0"/>
              </a:rPr>
              <a:t>​</a:t>
            </a:r>
          </a:p>
          <a:p>
            <a:pPr marL="285750" indent="-285750" algn="l" rtl="0" fontAlgn="base">
              <a:buBlip>
                <a:blip r:embed="rId3"/>
              </a:buBlip>
            </a:pPr>
            <a:r>
              <a:rPr lang="en-US" sz="1400" dirty="0">
                <a:solidFill>
                  <a:srgbClr val="404040"/>
                </a:solidFill>
                <a:latin typeface="Gotham Rounded Book" pitchFamily="50" charset="0"/>
              </a:rPr>
              <a:t>Kennis is in huis van de school of wordt ingewonnen </a:t>
            </a:r>
            <a:r>
              <a:rPr lang="en-US" sz="1400" dirty="0" err="1">
                <a:solidFill>
                  <a:srgbClr val="404040"/>
                </a:solidFill>
                <a:latin typeface="Gotham Rounded Book" pitchFamily="50" charset="0"/>
              </a:rPr>
              <a:t>bij</a:t>
            </a:r>
            <a:r>
              <a:rPr lang="en-US" sz="1400" dirty="0">
                <a:solidFill>
                  <a:srgbClr val="404040"/>
                </a:solidFill>
                <a:latin typeface="Gotham Rounded Book" pitchFamily="50" charset="0"/>
              </a:rPr>
              <a:t> Het </a:t>
            </a:r>
            <a:r>
              <a:rPr lang="en-US" sz="1400" dirty="0" err="1">
                <a:solidFill>
                  <a:srgbClr val="404040"/>
                </a:solidFill>
                <a:latin typeface="Gotham Rounded Book" pitchFamily="50" charset="0"/>
              </a:rPr>
              <a:t>Samenwerkingsverband</a:t>
            </a:r>
            <a:endParaRPr lang="en-US" sz="1400" dirty="0">
              <a:solidFill>
                <a:srgbClr val="404040"/>
              </a:solidFill>
              <a:latin typeface="Gotham Rounded Book" pitchFamily="50" charset="0"/>
            </a:endParaRPr>
          </a:p>
          <a:p>
            <a:pPr marL="285750" indent="-285750" algn="l" rtl="0" fontAlgn="base">
              <a:buBlip>
                <a:blip r:embed="rId3"/>
              </a:buBlip>
            </a:pPr>
            <a:r>
              <a:rPr lang="en-US" sz="1400" dirty="0">
                <a:solidFill>
                  <a:srgbClr val="404040"/>
                </a:solidFill>
                <a:latin typeface="Gotham Rounded Book" pitchFamily="50" charset="0"/>
              </a:rPr>
              <a:t>Educatief partnerschap tussen ouders, mentor, docenten en leerling</a:t>
            </a:r>
          </a:p>
          <a:p>
            <a:pPr marL="285750" indent="-285750" algn="l" rtl="0" fontAlgn="base">
              <a:buBlip>
                <a:blip r:embed="rId3"/>
              </a:buBlip>
            </a:pPr>
            <a:r>
              <a:rPr lang="nl-NL" sz="1400" dirty="0">
                <a:solidFill>
                  <a:srgbClr val="404040"/>
                </a:solidFill>
                <a:latin typeface="Gotham Rounded Book" pitchFamily="50" charset="0"/>
              </a:rPr>
              <a:t>In het OnderwijsKundig Rapport (okr) wordt ondersteuning aangegeven</a:t>
            </a:r>
            <a:r>
              <a:rPr lang="en-US" sz="1400" dirty="0">
                <a:solidFill>
                  <a:srgbClr val="404040"/>
                </a:solidFill>
                <a:latin typeface="Gotham Rounded Book" pitchFamily="50" charset="0"/>
              </a:rPr>
              <a:t>​</a:t>
            </a:r>
          </a:p>
          <a:p>
            <a:pPr marL="285750" indent="-285750" algn="l" rtl="0" fontAlgn="base">
              <a:buBlip>
                <a:blip r:embed="rId3"/>
              </a:buBlip>
            </a:pPr>
            <a:r>
              <a:rPr lang="nl-NL" sz="1400" dirty="0">
                <a:solidFill>
                  <a:srgbClr val="404040"/>
                </a:solidFill>
                <a:latin typeface="Gotham Rounded Book" pitchFamily="50" charset="0"/>
              </a:rPr>
              <a:t>Doel: behalen vmbo-diploma</a:t>
            </a:r>
            <a:r>
              <a:rPr lang="en-US" sz="1400" dirty="0">
                <a:solidFill>
                  <a:srgbClr val="404040"/>
                </a:solidFill>
                <a:latin typeface="Gotham Rounded Book" pitchFamily="50" charset="0"/>
              </a:rPr>
              <a:t>​</a:t>
            </a:r>
          </a:p>
          <a:p>
            <a:pPr marL="285750" indent="-285750" algn="l" rtl="0" fontAlgn="base">
              <a:buBlip>
                <a:blip r:embed="rId3"/>
              </a:buBlip>
            </a:pPr>
            <a:endParaRPr lang="en-US" sz="1400" dirty="0">
              <a:solidFill>
                <a:srgbClr val="404040"/>
              </a:solidFill>
              <a:latin typeface="Gotham Rounded Book" pitchFamily="50" charset="0"/>
            </a:endParaRPr>
          </a:p>
          <a:p>
            <a:pPr algn="l" rtl="0" fontAlgn="base"/>
            <a:r>
              <a:rPr lang="en-US" sz="1400" dirty="0" err="1">
                <a:solidFill>
                  <a:srgbClr val="404040"/>
                </a:solidFill>
                <a:latin typeface="Gotham Rounded Book" pitchFamily="50" charset="0"/>
              </a:rPr>
              <a:t>Bezoek</a:t>
            </a:r>
            <a:r>
              <a:rPr lang="en-US" sz="1400" dirty="0">
                <a:solidFill>
                  <a:srgbClr val="404040"/>
                </a:solidFill>
                <a:latin typeface="Gotham Rounded Book" pitchFamily="50" charset="0"/>
              </a:rPr>
              <a:t> Het Open Huis van de </a:t>
            </a:r>
            <a:r>
              <a:rPr lang="en-US" sz="1400" dirty="0" err="1">
                <a:solidFill>
                  <a:srgbClr val="404040"/>
                </a:solidFill>
                <a:latin typeface="Gotham Rounded Book" pitchFamily="50" charset="0"/>
              </a:rPr>
              <a:t>vmbo-scholen</a:t>
            </a:r>
            <a:r>
              <a:rPr lang="en-US" sz="1400" dirty="0">
                <a:solidFill>
                  <a:srgbClr val="404040"/>
                </a:solidFill>
                <a:latin typeface="Gotham Rounded Book" pitchFamily="50" charset="0"/>
              </a:rPr>
              <a:t> </a:t>
            </a:r>
            <a:r>
              <a:rPr lang="en-US" sz="1400" dirty="0" err="1">
                <a:solidFill>
                  <a:srgbClr val="404040"/>
                </a:solidFill>
                <a:latin typeface="Gotham Rounded Book" pitchFamily="50" charset="0"/>
              </a:rPr>
              <a:t>zelf</a:t>
            </a:r>
            <a:r>
              <a:rPr lang="en-US" sz="1400" dirty="0">
                <a:solidFill>
                  <a:srgbClr val="404040"/>
                </a:solidFill>
                <a:latin typeface="Gotham Rounded Book" pitchFamily="50" charset="0"/>
              </a:rPr>
              <a:t> voor </a:t>
            </a:r>
            <a:r>
              <a:rPr lang="en-US" sz="1400" dirty="0" err="1">
                <a:solidFill>
                  <a:srgbClr val="404040"/>
                </a:solidFill>
                <a:latin typeface="Gotham Rounded Book" pitchFamily="50" charset="0"/>
              </a:rPr>
              <a:t>meer</a:t>
            </a:r>
            <a:r>
              <a:rPr lang="en-US" sz="1400" dirty="0">
                <a:solidFill>
                  <a:srgbClr val="404040"/>
                </a:solidFill>
                <a:latin typeface="Gotham Rounded Book" pitchFamily="50" charset="0"/>
              </a:rPr>
              <a:t> </a:t>
            </a:r>
            <a:r>
              <a:rPr lang="en-US" sz="1400" dirty="0" err="1">
                <a:solidFill>
                  <a:srgbClr val="404040"/>
                </a:solidFill>
                <a:latin typeface="Gotham Rounded Book" pitchFamily="50" charset="0"/>
              </a:rPr>
              <a:t>informatie</a:t>
            </a:r>
            <a:r>
              <a:rPr lang="en-US" sz="1400" dirty="0">
                <a:solidFill>
                  <a:srgbClr val="404040"/>
                </a:solidFill>
                <a:latin typeface="Gotham Rounded Book" pitchFamily="50" charset="0"/>
              </a:rPr>
              <a:t> over hoe </a:t>
            </a:r>
            <a:r>
              <a:rPr lang="en-US" sz="1400" dirty="0" err="1">
                <a:solidFill>
                  <a:srgbClr val="404040"/>
                </a:solidFill>
                <a:latin typeface="Gotham Rounded Book" pitchFamily="50" charset="0"/>
              </a:rPr>
              <a:t>zij</a:t>
            </a:r>
            <a:r>
              <a:rPr lang="en-US" sz="1400" dirty="0">
                <a:solidFill>
                  <a:srgbClr val="404040"/>
                </a:solidFill>
                <a:latin typeface="Gotham Rounded Book" pitchFamily="50" charset="0"/>
              </a:rPr>
              <a:t> de </a:t>
            </a:r>
            <a:r>
              <a:rPr lang="en-US" sz="1400" dirty="0" err="1">
                <a:solidFill>
                  <a:srgbClr val="404040"/>
                </a:solidFill>
                <a:latin typeface="Gotham Rounded Book" pitchFamily="50" charset="0"/>
              </a:rPr>
              <a:t>ondersteuning</a:t>
            </a:r>
            <a:r>
              <a:rPr lang="en-US" sz="1400" dirty="0">
                <a:solidFill>
                  <a:srgbClr val="404040"/>
                </a:solidFill>
                <a:latin typeface="Gotham Rounded Book" pitchFamily="50" charset="0"/>
              </a:rPr>
              <a:t> </a:t>
            </a:r>
            <a:r>
              <a:rPr lang="en-US" sz="1400" dirty="0" err="1">
                <a:solidFill>
                  <a:srgbClr val="404040"/>
                </a:solidFill>
                <a:latin typeface="Gotham Rounded Book" pitchFamily="50" charset="0"/>
              </a:rPr>
              <a:t>inrichten</a:t>
            </a:r>
            <a:r>
              <a:rPr lang="en-US" sz="1400" dirty="0">
                <a:solidFill>
                  <a:srgbClr val="404040"/>
                </a:solidFill>
                <a:latin typeface="Gotham Rounded Book" pitchFamily="50" charset="0"/>
              </a:rPr>
              <a:t> op </a:t>
            </a:r>
            <a:r>
              <a:rPr lang="en-US" sz="1400" dirty="0" err="1">
                <a:solidFill>
                  <a:srgbClr val="404040"/>
                </a:solidFill>
                <a:latin typeface="Gotham Rounded Book" pitchFamily="50" charset="0"/>
              </a:rPr>
              <a:t>hun</a:t>
            </a:r>
            <a:r>
              <a:rPr lang="en-US" sz="1400" dirty="0">
                <a:solidFill>
                  <a:srgbClr val="404040"/>
                </a:solidFill>
                <a:latin typeface="Gotham Rounded Book" pitchFamily="50" charset="0"/>
              </a:rPr>
              <a:t> school</a:t>
            </a:r>
          </a:p>
          <a:p>
            <a:pPr algn="l" rtl="0" fontAlgn="base"/>
            <a:endParaRPr lang="nl-NL" sz="1400" b="0" i="0" u="none" strike="noStrike" dirty="0">
              <a:solidFill>
                <a:srgbClr val="404040"/>
              </a:solidFill>
              <a:effectLst/>
              <a:latin typeface="Gotham Rounded Book" pitchFamily="50" charset="0"/>
            </a:endParaRPr>
          </a:p>
        </p:txBody>
      </p:sp>
      <p:pic>
        <p:nvPicPr>
          <p:cNvPr id="4" name="Afbeelding 3" descr="Afbeelding met Lettertype, Graphics, logo, symbool&#10;&#10;Automatisch gegenereerde beschrijving">
            <a:extLst>
              <a:ext uri="{FF2B5EF4-FFF2-40B4-BE49-F238E27FC236}">
                <a16:creationId xmlns:a16="http://schemas.microsoft.com/office/drawing/2014/main" id="{D0E7C6F4-DA3C-659B-9A04-26B35F1506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1103141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AC418B-F076-49AD-B8F5-9CC5A95715DD}"/>
              </a:ext>
            </a:extLst>
          </p:cNvPr>
          <p:cNvSpPr>
            <a:spLocks noGrp="1"/>
          </p:cNvSpPr>
          <p:nvPr>
            <p:ph type="title"/>
          </p:nvPr>
        </p:nvSpPr>
        <p:spPr>
          <a:xfrm>
            <a:off x="718058" y="1241901"/>
            <a:ext cx="10515600" cy="1325563"/>
          </a:xfrm>
        </p:spPr>
        <p:txBody>
          <a:bodyPr anchor="t">
            <a:normAutofit/>
          </a:bodyPr>
          <a:lstStyle/>
          <a:p>
            <a:pPr algn="ctr"/>
            <a:r>
              <a:rPr lang="nl-NL" sz="3600" b="0" i="0" u="none" strike="noStrike">
                <a:solidFill>
                  <a:srgbClr val="404040"/>
                </a:solidFill>
                <a:effectLst/>
                <a:latin typeface="Gotham Rounded Book" pitchFamily="50" charset="0"/>
              </a:rPr>
              <a:t>Hoger algemeen voortgezet onderwijs (havo)</a:t>
            </a:r>
            <a:endParaRPr lang="nl-NL" sz="3600">
              <a:latin typeface="Gotham Rounded Book" pitchFamily="50" charset="0"/>
            </a:endParaRPr>
          </a:p>
        </p:txBody>
      </p:sp>
      <p:sp>
        <p:nvSpPr>
          <p:cNvPr id="3" name="Tekstvak 2">
            <a:extLst>
              <a:ext uri="{FF2B5EF4-FFF2-40B4-BE49-F238E27FC236}">
                <a16:creationId xmlns:a16="http://schemas.microsoft.com/office/drawing/2014/main" id="{71599276-2E2C-42F4-98CA-520EE9B8866E}"/>
              </a:ext>
            </a:extLst>
          </p:cNvPr>
          <p:cNvSpPr txBox="1"/>
          <p:nvPr/>
        </p:nvSpPr>
        <p:spPr>
          <a:xfrm>
            <a:off x="718058" y="2528888"/>
            <a:ext cx="8334375" cy="3139321"/>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ld" panose="02000000000000000000" pitchFamily="50" charset="0"/>
              </a:rPr>
              <a:t>Kenmerken:</a:t>
            </a:r>
            <a:r>
              <a:rPr lang="en-US" b="0" i="0" dirty="0">
                <a:solidFill>
                  <a:srgbClr val="000000"/>
                </a:solidFill>
                <a:effectLst/>
                <a:latin typeface="Gotham Rounded Bold" panose="02000000000000000000" pitchFamily="50" charset="0"/>
              </a:rPr>
              <a:t>​</a:t>
            </a:r>
          </a:p>
          <a:p>
            <a:pPr marL="285750" indent="-285750" algn="l" rtl="0" fontAlgn="base">
              <a:buBlip>
                <a:blip r:embed="rId2"/>
              </a:buBlip>
            </a:pPr>
            <a:r>
              <a:rPr lang="nl-NL" b="0" i="0" u="none" strike="noStrike" dirty="0">
                <a:solidFill>
                  <a:srgbClr val="404040"/>
                </a:solidFill>
                <a:effectLst/>
                <a:latin typeface="Gotham Rounded Book" pitchFamily="50" charset="0"/>
              </a:rPr>
              <a:t>Onderbouw duurt drie jaar</a:t>
            </a:r>
            <a:r>
              <a:rPr lang="en-US" b="0" i="0" dirty="0">
                <a:solidFill>
                  <a:srgbClr val="000000"/>
                </a:solidFill>
                <a:effectLst/>
                <a:latin typeface="Gotham Rounded Book" pitchFamily="50" charset="0"/>
              </a:rPr>
              <a:t>​, </a:t>
            </a:r>
            <a:r>
              <a:rPr lang="en-US" b="0" i="0" dirty="0" err="1">
                <a:solidFill>
                  <a:srgbClr val="000000"/>
                </a:solidFill>
                <a:effectLst/>
                <a:latin typeface="Gotham Rounded Book" pitchFamily="50" charset="0"/>
              </a:rPr>
              <a:t>bovenbouw</a:t>
            </a:r>
            <a:r>
              <a:rPr lang="en-US" b="0" i="0" dirty="0">
                <a:solidFill>
                  <a:srgbClr val="000000"/>
                </a:solidFill>
                <a:effectLst/>
                <a:latin typeface="Gotham Rounded Book" pitchFamily="50" charset="0"/>
              </a:rPr>
              <a:t> </a:t>
            </a:r>
            <a:r>
              <a:rPr lang="en-US" b="0" i="0" dirty="0" err="1">
                <a:solidFill>
                  <a:srgbClr val="000000"/>
                </a:solidFill>
                <a:effectLst/>
                <a:latin typeface="Gotham Rounded Book" pitchFamily="50" charset="0"/>
              </a:rPr>
              <a:t>duurt</a:t>
            </a:r>
            <a:r>
              <a:rPr lang="en-US" b="0" i="0" dirty="0">
                <a:solidFill>
                  <a:srgbClr val="000000"/>
                </a:solidFill>
                <a:effectLst/>
                <a:latin typeface="Gotham Rounded Book" pitchFamily="50" charset="0"/>
              </a:rPr>
              <a:t> twee </a:t>
            </a:r>
            <a:r>
              <a:rPr lang="en-US" b="0" i="0" dirty="0" err="1">
                <a:solidFill>
                  <a:srgbClr val="000000"/>
                </a:solidFill>
                <a:effectLst/>
                <a:latin typeface="Gotham Rounded Book" pitchFamily="50" charset="0"/>
              </a:rPr>
              <a:t>jaar</a:t>
            </a:r>
            <a:endParaRPr lang="en-US" dirty="0">
              <a:solidFill>
                <a:srgbClr val="000000"/>
              </a:solidFill>
              <a:latin typeface="Gotham Rounded Book" pitchFamily="50" charset="0"/>
            </a:endParaRPr>
          </a:p>
          <a:p>
            <a:pPr marL="285750" indent="-285750" algn="l" rtl="0" fontAlgn="base">
              <a:buBlip>
                <a:blip r:embed="rId2"/>
              </a:buBlip>
            </a:pPr>
            <a:r>
              <a:rPr lang="nl-NL" b="0" i="0" u="none" strike="noStrike" dirty="0">
                <a:solidFill>
                  <a:srgbClr val="404040"/>
                </a:solidFill>
                <a:effectLst/>
                <a:latin typeface="Gotham Rounded Book" pitchFamily="50" charset="0"/>
              </a:rPr>
              <a:t>Algemeen programma in de onderbouw</a:t>
            </a:r>
            <a:r>
              <a:rPr lang="en-US"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marL="285750" indent="-285750" algn="l" rtl="0" fontAlgn="base">
              <a:buBlip>
                <a:blip r:embed="rId3"/>
              </a:buBlip>
            </a:pPr>
            <a:endParaRPr lang="nl-NL" b="0" i="0" u="none" strike="noStrike" dirty="0">
              <a:solidFill>
                <a:srgbClr val="404040"/>
              </a:solidFill>
              <a:effectLst/>
              <a:latin typeface="Calibri" panose="020F0502020204030204" pitchFamily="34" charset="0"/>
            </a:endParaRPr>
          </a:p>
          <a:p>
            <a:pPr algn="l" rtl="0" fontAlgn="base"/>
            <a:r>
              <a:rPr lang="nl-NL" b="0" i="0" u="none" strike="noStrike" dirty="0">
                <a:solidFill>
                  <a:srgbClr val="404040"/>
                </a:solidFill>
                <a:effectLst/>
                <a:latin typeface="Gotham Rounded Bold" panose="02000000000000000000" pitchFamily="50" charset="0"/>
              </a:rPr>
              <a:t>Profielen in de bovenbouw</a:t>
            </a:r>
            <a:r>
              <a:rPr lang="en-US" b="0" i="0" dirty="0">
                <a:solidFill>
                  <a:srgbClr val="000000"/>
                </a:solidFill>
                <a:effectLst/>
                <a:latin typeface="Gotham Rounded Bold" panose="02000000000000000000" pitchFamily="50" charset="0"/>
              </a:rPr>
              <a:t>​</a:t>
            </a:r>
          </a:p>
          <a:p>
            <a:pPr marL="285750" indent="-285750" fontAlgn="base">
              <a:buBlip>
                <a:blip r:embed="rId2"/>
              </a:buBlip>
            </a:pPr>
            <a:r>
              <a:rPr lang="nl-NL" dirty="0">
                <a:solidFill>
                  <a:srgbClr val="404040"/>
                </a:solidFill>
                <a:latin typeface="Gotham Rounded Book" pitchFamily="50" charset="0"/>
              </a:rPr>
              <a:t>Natuur en techniek (NT)</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Natuur en gezondheid (NG)</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Economie en maatschappij (EM)</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Cultuur en maatschappij (CM)</a:t>
            </a:r>
            <a:r>
              <a:rPr lang="en-US" dirty="0">
                <a:solidFill>
                  <a:srgbClr val="404040"/>
                </a:solidFill>
                <a:latin typeface="Gotham Rounded Book" pitchFamily="50" charset="0"/>
              </a:rPr>
              <a:t>​</a:t>
            </a:r>
          </a:p>
          <a:p>
            <a:pPr algn="l" rtl="0" fontAlgn="base"/>
            <a:endParaRPr lang="nl-NL" b="0" i="0" u="none" strike="noStrike" dirty="0">
              <a:solidFill>
                <a:srgbClr val="404040"/>
              </a:solidFill>
              <a:effectLst/>
              <a:latin typeface="Gotham Rounded Book" pitchFamily="50" charset="0"/>
            </a:endParaRPr>
          </a:p>
          <a:p>
            <a:pPr algn="l" rtl="0" fontAlgn="base"/>
            <a:r>
              <a:rPr lang="nl-NL" b="0" i="0" u="none" strike="noStrike" dirty="0">
                <a:solidFill>
                  <a:srgbClr val="404040"/>
                </a:solidFill>
                <a:effectLst/>
                <a:latin typeface="Gotham Rounded Book" pitchFamily="50" charset="0"/>
              </a:rPr>
              <a:t>Doel: vervolgopleiding hbo of vwo</a:t>
            </a:r>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B208FE5B-7F1F-C93D-3116-30532D25A6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306086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462ba49-8acf-4889-a613-bd203169f2e6">
      <Terms xmlns="http://schemas.microsoft.com/office/infopath/2007/PartnerControls"/>
    </lcf76f155ced4ddcb4097134ff3c332f>
    <TaxCatchAll xmlns="819c8e4b-0b68-408f-85a3-39bdab162ad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CA2530015D3D9459B665B95A4D0CD53" ma:contentTypeVersion="18" ma:contentTypeDescription="Create a new document." ma:contentTypeScope="" ma:versionID="ccb4e9210df210686df2a1dcebba09b3">
  <xsd:schema xmlns:xsd="http://www.w3.org/2001/XMLSchema" xmlns:xs="http://www.w3.org/2001/XMLSchema" xmlns:p="http://schemas.microsoft.com/office/2006/metadata/properties" xmlns:ns2="9462ba49-8acf-4889-a613-bd203169f2e6" xmlns:ns3="819c8e4b-0b68-408f-85a3-39bdab162ad0" targetNamespace="http://schemas.microsoft.com/office/2006/metadata/properties" ma:root="true" ma:fieldsID="37f3557e7ea10609c38bd8e569302423" ns2:_="" ns3:_="">
    <xsd:import namespace="9462ba49-8acf-4889-a613-bd203169f2e6"/>
    <xsd:import namespace="819c8e4b-0b68-408f-85a3-39bdab162ad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Location"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62ba49-8acf-4889-a613-bd203169f2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dfff46b-99ea-4c45-add9-ba1d1a94b4cf"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9c8e4b-0b68-408f-85a3-39bdab162ad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0fed202-3493-4677-b694-93544258ba0d}" ma:internalName="TaxCatchAll" ma:showField="CatchAllData" ma:web="819c8e4b-0b68-408f-85a3-39bdab162ad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D0B433-3BC4-4C20-854B-7B136AB21D8F}">
  <ds:schemaRefs>
    <ds:schemaRef ds:uri="http://schemas.microsoft.com/sharepoint/v3/contenttype/forms"/>
  </ds:schemaRefs>
</ds:datastoreItem>
</file>

<file path=customXml/itemProps2.xml><?xml version="1.0" encoding="utf-8"?>
<ds:datastoreItem xmlns:ds="http://schemas.openxmlformats.org/officeDocument/2006/customXml" ds:itemID="{A60E55F5-CD7A-4B52-BF83-A9B318FF4952}">
  <ds:schemaRefs>
    <ds:schemaRef ds:uri="http://schemas.microsoft.com/office/infopath/2007/PartnerControls"/>
    <ds:schemaRef ds:uri="819c8e4b-0b68-408f-85a3-39bdab162ad0"/>
    <ds:schemaRef ds:uri="http://schemas.microsoft.com/office/2006/documentManagement/types"/>
    <ds:schemaRef ds:uri="http://purl.org/dc/dcmitype/"/>
    <ds:schemaRef ds:uri="http://purl.org/dc/elements/1.1/"/>
    <ds:schemaRef ds:uri="http://schemas.microsoft.com/office/2006/metadata/properties"/>
    <ds:schemaRef ds:uri="http://purl.org/dc/terms/"/>
    <ds:schemaRef ds:uri="http://schemas.openxmlformats.org/package/2006/metadata/core-properties"/>
    <ds:schemaRef ds:uri="9462ba49-8acf-4889-a613-bd203169f2e6"/>
    <ds:schemaRef ds:uri="http://www.w3.org/XML/1998/namespace"/>
  </ds:schemaRefs>
</ds:datastoreItem>
</file>

<file path=customXml/itemProps3.xml><?xml version="1.0" encoding="utf-8"?>
<ds:datastoreItem xmlns:ds="http://schemas.openxmlformats.org/officeDocument/2006/customXml" ds:itemID="{D5E8F65D-BA6B-4C81-ADEF-149145CDD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462ba49-8acf-4889-a613-bd203169f2e6"/>
    <ds:schemaRef ds:uri="819c8e4b-0b68-408f-85a3-39bdab162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308</TotalTime>
  <Words>1308</Words>
  <Application>Microsoft Office PowerPoint</Application>
  <PresentationFormat>Breedbeeld</PresentationFormat>
  <Paragraphs>184</Paragraphs>
  <Slides>17</Slides>
  <Notes>10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Calibri</vt:lpstr>
      <vt:lpstr>Calibri Light</vt:lpstr>
      <vt:lpstr>Gotham Rounded Bold</vt:lpstr>
      <vt:lpstr>Gotham Rounded Book</vt:lpstr>
      <vt:lpstr>Kantoorthema</vt:lpstr>
      <vt:lpstr>De overstap van primair naar voortgezet onderwijs</vt:lpstr>
      <vt:lpstr>Het voortgezet onderwijs in  Nederland</vt:lpstr>
      <vt:lpstr>Schoolsoorten</vt:lpstr>
      <vt:lpstr>Praktijkonderwijs (pro)</vt:lpstr>
      <vt:lpstr>Voorbereidend middelbaar beroepsonderwijs (vmbo)</vt:lpstr>
      <vt:lpstr>Leerwegen en profielen in het vmbo</vt:lpstr>
      <vt:lpstr>Leerwegen en profielen in het vmbo</vt:lpstr>
      <vt:lpstr>Extra ondersteuning in het vmbo</vt:lpstr>
      <vt:lpstr>Hoger algemeen voortgezet onderwijs (havo)</vt:lpstr>
      <vt:lpstr>Voorbereidend wetenschappelijk onderwijs (vwo)</vt:lpstr>
      <vt:lpstr>Tijdlijn van PO naar VO</vt:lpstr>
      <vt:lpstr>Doorstroomtoets</vt:lpstr>
      <vt:lpstr>Adviezen van primair onderwijs</vt:lpstr>
      <vt:lpstr>Aanmelding voor het voortgezet onderwijs</vt:lpstr>
      <vt:lpstr>Aanmelden met voorrang</vt:lpstr>
      <vt:lpstr>Voorlichtingsmateriaal</vt:lpstr>
      <vt:lpstr>Bedankt voor uw aandacht!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overstap van primair naar voortgezet onderwijs</dc:title>
  <dc:creator>Titia Woltring</dc:creator>
  <cp:lastModifiedBy>Titia Woltring</cp:lastModifiedBy>
  <cp:revision>4</cp:revision>
  <dcterms:created xsi:type="dcterms:W3CDTF">2020-10-26T07:46:48Z</dcterms:created>
  <dcterms:modified xsi:type="dcterms:W3CDTF">2024-09-13T12:37:08Z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3e6dba3-42c1-475e-beed-5d52002941fd_Enabled">
    <vt:lpwstr>true</vt:lpwstr>
  </property>
  <property fmtid="{D5CDD505-2E9C-101B-9397-08002B2CF9AE}" pid="3" name="MSIP_Label_f3e6dba3-42c1-475e-beed-5d52002941fd_SetDate">
    <vt:lpwstr>2020-10-26T07:46:47Z</vt:lpwstr>
  </property>
  <property fmtid="{D5CDD505-2E9C-101B-9397-08002B2CF9AE}" pid="4" name="MSIP_Label_f3e6dba3-42c1-475e-beed-5d52002941fd_Method">
    <vt:lpwstr>Standard</vt:lpwstr>
  </property>
  <property fmtid="{D5CDD505-2E9C-101B-9397-08002B2CF9AE}" pid="5" name="MSIP_Label_f3e6dba3-42c1-475e-beed-5d52002941fd_Name">
    <vt:lpwstr>Openbaar</vt:lpwstr>
  </property>
  <property fmtid="{D5CDD505-2E9C-101B-9397-08002B2CF9AE}" pid="6" name="MSIP_Label_f3e6dba3-42c1-475e-beed-5d52002941fd_SiteId">
    <vt:lpwstr>5b83389b-52c3-41b5-a90c-45ceabd80c71</vt:lpwstr>
  </property>
  <property fmtid="{D5CDD505-2E9C-101B-9397-08002B2CF9AE}" pid="7" name="MSIP_Label_f3e6dba3-42c1-475e-beed-5d52002941fd_ActionId">
    <vt:lpwstr>95f7102a-f4dd-420b-941d-e7bc69858013</vt:lpwstr>
  </property>
  <property fmtid="{D5CDD505-2E9C-101B-9397-08002B2CF9AE}" pid="8" name="MSIP_Label_f3e6dba3-42c1-475e-beed-5d52002941fd_ContentBits">
    <vt:lpwstr>0</vt:lpwstr>
  </property>
  <property fmtid="{D5CDD505-2E9C-101B-9397-08002B2CF9AE}" pid="9" name="ContentTypeId">
    <vt:lpwstr>0x0101001CA2530015D3D9459B665B95A4D0CD53</vt:lpwstr>
  </property>
  <property fmtid="{D5CDD505-2E9C-101B-9397-08002B2CF9AE}" pid="10" name="MediaServiceImageTags">
    <vt:lpwstr/>
  </property>
</Properties>
</file>