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72" r:id="rId5"/>
    <p:sldId id="286" r:id="rId6"/>
    <p:sldId id="287" r:id="rId7"/>
    <p:sldId id="288" r:id="rId8"/>
    <p:sldId id="289" r:id="rId9"/>
    <p:sldId id="295" r:id="rId10"/>
    <p:sldId id="290" r:id="rId11"/>
    <p:sldId id="292" r:id="rId12"/>
    <p:sldId id="293" r:id="rId13"/>
    <p:sldId id="296" r:id="rId14"/>
    <p:sldId id="297" r:id="rId15"/>
    <p:sldId id="299" r:id="rId16"/>
    <p:sldId id="300" r:id="rId17"/>
    <p:sldId id="301" r:id="rId18"/>
    <p:sldId id="298" r:id="rId19"/>
    <p:sldId id="302" r:id="rId20"/>
    <p:sldId id="303" r:id="rId21"/>
    <p:sldId id="304" r:id="rId22"/>
    <p:sldId id="305" r:id="rId23"/>
    <p:sldId id="306" r:id="rId24"/>
    <p:sldId id="307" r:id="rId25"/>
    <p:sldId id="308" r:id="rId26"/>
    <p:sldId id="309" r:id="rId27"/>
    <p:sldId id="294"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1B1E8D-F5E2-0E0F-41C0-58C37CDDB642}" name="Titia Woltring" initials="TW" userId="S::SABT@vozaanstad.nl::49d3770f-9077-4a55-8183-099005d23a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ttsje de Hoop" initials="BdH" lastIdx="2" clrIdx="0">
    <p:extLst>
      <p:ext uri="{19B8F6BF-5375-455C-9EA6-DF929625EA0E}">
        <p15:presenceInfo xmlns:p15="http://schemas.microsoft.com/office/powerpoint/2012/main" userId="S::BDH@vozaanstad.nl::4329f834-00ee-450e-a727-2dd08e99e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1AF"/>
    <a:srgbClr val="E59A33"/>
    <a:srgbClr val="A62B3B"/>
    <a:srgbClr val="F4C745"/>
    <a:srgbClr val="D65D2B"/>
    <a:srgbClr val="E94190"/>
    <a:srgbClr val="C10979"/>
    <a:srgbClr val="722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379D6-2C6D-4287-BE4B-FC048320460F}" v="1564" dt="2023-10-19T09:12:25.48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125" autoAdjust="0"/>
  </p:normalViewPr>
  <p:slideViewPr>
    <p:cSldViewPr snapToGrid="0">
      <p:cViewPr varScale="1">
        <p:scale>
          <a:sx n="104" d="100"/>
          <a:sy n="104" d="100"/>
        </p:scale>
        <p:origin x="68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tia Woltring" userId="49d3770f-9077-4a55-8183-099005d23a80" providerId="ADAL" clId="{4FF379D6-2C6D-4287-BE4B-FC048320460F}"/>
    <pc:docChg chg="undo redo custSel addSld delSld modSld sldOrd">
      <pc:chgData name="Titia Woltring" userId="49d3770f-9077-4a55-8183-099005d23a80" providerId="ADAL" clId="{4FF379D6-2C6D-4287-BE4B-FC048320460F}" dt="2023-10-19T14:12:29.891" v="13573" actId="20577"/>
      <pc:docMkLst>
        <pc:docMk/>
      </pc:docMkLst>
      <pc:sldChg chg="modSp mod modNotesTx">
        <pc:chgData name="Titia Woltring" userId="49d3770f-9077-4a55-8183-099005d23a80" providerId="ADAL" clId="{4FF379D6-2C6D-4287-BE4B-FC048320460F}" dt="2023-10-18T17:11:34.277" v="9203" actId="20577"/>
        <pc:sldMkLst>
          <pc:docMk/>
          <pc:sldMk cId="3294558441" sldId="272"/>
        </pc:sldMkLst>
        <pc:spChg chg="mod">
          <ac:chgData name="Titia Woltring" userId="49d3770f-9077-4a55-8183-099005d23a80" providerId="ADAL" clId="{4FF379D6-2C6D-4287-BE4B-FC048320460F}" dt="2023-10-17T16:57:50.371" v="4251" actId="207"/>
          <ac:spMkLst>
            <pc:docMk/>
            <pc:sldMk cId="3294558441" sldId="272"/>
            <ac:spMk id="2" creationId="{06496967-C1A4-44AE-862A-9FDA1A5000D3}"/>
          </ac:spMkLst>
        </pc:spChg>
      </pc:sldChg>
      <pc:sldChg chg="addSp delSp modSp del mod">
        <pc:chgData name="Titia Woltring" userId="49d3770f-9077-4a55-8183-099005d23a80" providerId="ADAL" clId="{4FF379D6-2C6D-4287-BE4B-FC048320460F}" dt="2023-10-06T13:48:55.267" v="53" actId="2696"/>
        <pc:sldMkLst>
          <pc:docMk/>
          <pc:sldMk cId="1914429877" sldId="273"/>
        </pc:sldMkLst>
        <pc:spChg chg="mod">
          <ac:chgData name="Titia Woltring" userId="49d3770f-9077-4a55-8183-099005d23a80" providerId="ADAL" clId="{4FF379D6-2C6D-4287-BE4B-FC048320460F}" dt="2023-10-06T13:47:32.083" v="49" actId="12"/>
          <ac:spMkLst>
            <pc:docMk/>
            <pc:sldMk cId="1914429877" sldId="273"/>
            <ac:spMk id="3" creationId="{61E7CFF8-EFB3-4F36-A11F-2BB4C1E242CA}"/>
          </ac:spMkLst>
        </pc:spChg>
        <pc:picChg chg="add mod">
          <ac:chgData name="Titia Woltring" userId="49d3770f-9077-4a55-8183-099005d23a80" providerId="ADAL" clId="{4FF379D6-2C6D-4287-BE4B-FC048320460F}" dt="2023-10-06T13:45:11.008" v="19"/>
          <ac:picMkLst>
            <pc:docMk/>
            <pc:sldMk cId="1914429877" sldId="273"/>
            <ac:picMk id="4" creationId="{779CDE75-2D4F-13E1-67FF-F9F733502642}"/>
          </ac:picMkLst>
        </pc:picChg>
        <pc:picChg chg="del">
          <ac:chgData name="Titia Woltring" userId="49d3770f-9077-4a55-8183-099005d23a80" providerId="ADAL" clId="{4FF379D6-2C6D-4287-BE4B-FC048320460F}" dt="2023-10-06T13:45:10.534" v="18" actId="478"/>
          <ac:picMkLst>
            <pc:docMk/>
            <pc:sldMk cId="1914429877" sldId="273"/>
            <ac:picMk id="7" creationId="{1A06D80A-853F-9CC3-26F5-863DBFC96193}"/>
          </ac:picMkLst>
        </pc:picChg>
        <pc:picChg chg="del">
          <ac:chgData name="Titia Woltring" userId="49d3770f-9077-4a55-8183-099005d23a80" providerId="ADAL" clId="{4FF379D6-2C6D-4287-BE4B-FC048320460F}" dt="2023-10-06T13:45:12.931" v="20" actId="478"/>
          <ac:picMkLst>
            <pc:docMk/>
            <pc:sldMk cId="1914429877" sldId="273"/>
            <ac:picMk id="9" creationId="{8DD2703C-549A-3E86-AD4F-2E308625C0E4}"/>
          </ac:picMkLst>
        </pc:picChg>
      </pc:sldChg>
      <pc:sldChg chg="addSp delSp modSp del mod">
        <pc:chgData name="Titia Woltring" userId="49d3770f-9077-4a55-8183-099005d23a80" providerId="ADAL" clId="{4FF379D6-2C6D-4287-BE4B-FC048320460F}" dt="2023-10-06T13:49:09.589" v="54" actId="2696"/>
        <pc:sldMkLst>
          <pc:docMk/>
          <pc:sldMk cId="3541158086" sldId="274"/>
        </pc:sldMkLst>
        <pc:spChg chg="mod">
          <ac:chgData name="Titia Woltring" userId="49d3770f-9077-4a55-8183-099005d23a80" providerId="ADAL" clId="{4FF379D6-2C6D-4287-BE4B-FC048320460F}" dt="2023-10-06T13:47:53.299" v="51" actId="12"/>
          <ac:spMkLst>
            <pc:docMk/>
            <pc:sldMk cId="3541158086" sldId="274"/>
            <ac:spMk id="3" creationId="{4E72D5CA-7F7A-E74C-8B96-31133294DD24}"/>
          </ac:spMkLst>
        </pc:spChg>
        <pc:picChg chg="add mod">
          <ac:chgData name="Titia Woltring" userId="49d3770f-9077-4a55-8183-099005d23a80" providerId="ADAL" clId="{4FF379D6-2C6D-4287-BE4B-FC048320460F}" dt="2023-10-06T13:45:16.220" v="22"/>
          <ac:picMkLst>
            <pc:docMk/>
            <pc:sldMk cId="3541158086" sldId="274"/>
            <ac:picMk id="4" creationId="{7177FDD4-F641-FC38-133F-CD50D100946D}"/>
          </ac:picMkLst>
        </pc:picChg>
        <pc:picChg chg="del">
          <ac:chgData name="Titia Woltring" userId="49d3770f-9077-4a55-8183-099005d23a80" providerId="ADAL" clId="{4FF379D6-2C6D-4287-BE4B-FC048320460F}" dt="2023-10-06T13:45:17.710" v="23" actId="478"/>
          <ac:picMkLst>
            <pc:docMk/>
            <pc:sldMk cId="3541158086" sldId="274"/>
            <ac:picMk id="5" creationId="{FB755F92-52D8-D4DE-6B14-FC87D678F8F3}"/>
          </ac:picMkLst>
        </pc:picChg>
        <pc:picChg chg="del">
          <ac:chgData name="Titia Woltring" userId="49d3770f-9077-4a55-8183-099005d23a80" providerId="ADAL" clId="{4FF379D6-2C6D-4287-BE4B-FC048320460F}" dt="2023-10-06T13:45:15.818" v="21" actId="478"/>
          <ac:picMkLst>
            <pc:docMk/>
            <pc:sldMk cId="3541158086" sldId="274"/>
            <ac:picMk id="7" creationId="{C2F53BDE-2F38-8676-E2F5-4C317170C43A}"/>
          </ac:picMkLst>
        </pc:picChg>
      </pc:sldChg>
      <pc:sldChg chg="addSp delSp modSp del mod">
        <pc:chgData name="Titia Woltring" userId="49d3770f-9077-4a55-8183-099005d23a80" providerId="ADAL" clId="{4FF379D6-2C6D-4287-BE4B-FC048320460F}" dt="2023-10-06T13:49:26.863" v="56" actId="2696"/>
        <pc:sldMkLst>
          <pc:docMk/>
          <pc:sldMk cId="4288787353" sldId="281"/>
        </pc:sldMkLst>
        <pc:picChg chg="add mod">
          <ac:chgData name="Titia Woltring" userId="49d3770f-9077-4a55-8183-099005d23a80" providerId="ADAL" clId="{4FF379D6-2C6D-4287-BE4B-FC048320460F}" dt="2023-10-06T13:45:25.714" v="28"/>
          <ac:picMkLst>
            <pc:docMk/>
            <pc:sldMk cId="4288787353" sldId="281"/>
            <ac:picMk id="4" creationId="{C87A58B8-6A25-13BA-8301-225724852E6C}"/>
          </ac:picMkLst>
        </pc:picChg>
        <pc:picChg chg="del">
          <ac:chgData name="Titia Woltring" userId="49d3770f-9077-4a55-8183-099005d23a80" providerId="ADAL" clId="{4FF379D6-2C6D-4287-BE4B-FC048320460F}" dt="2023-10-06T13:45:27.472" v="29" actId="478"/>
          <ac:picMkLst>
            <pc:docMk/>
            <pc:sldMk cId="4288787353" sldId="281"/>
            <ac:picMk id="5" creationId="{8F446772-E905-CE24-BB2C-528FE049F3BF}"/>
          </ac:picMkLst>
        </pc:picChg>
        <pc:picChg chg="del">
          <ac:chgData name="Titia Woltring" userId="49d3770f-9077-4a55-8183-099005d23a80" providerId="ADAL" clId="{4FF379D6-2C6D-4287-BE4B-FC048320460F}" dt="2023-10-06T13:45:25.339" v="27" actId="478"/>
          <ac:picMkLst>
            <pc:docMk/>
            <pc:sldMk cId="4288787353" sldId="281"/>
            <ac:picMk id="7" creationId="{330C69AA-E209-A9B2-D730-928FEAA27179}"/>
          </ac:picMkLst>
        </pc:picChg>
      </pc:sldChg>
      <pc:sldChg chg="addSp delSp modSp del mod">
        <pc:chgData name="Titia Woltring" userId="49d3770f-9077-4a55-8183-099005d23a80" providerId="ADAL" clId="{4FF379D6-2C6D-4287-BE4B-FC048320460F}" dt="2023-10-06T13:49:17.517" v="55" actId="2696"/>
        <pc:sldMkLst>
          <pc:docMk/>
          <pc:sldMk cId="3876079668" sldId="284"/>
        </pc:sldMkLst>
        <pc:picChg chg="add mod">
          <ac:chgData name="Titia Woltring" userId="49d3770f-9077-4a55-8183-099005d23a80" providerId="ADAL" clId="{4FF379D6-2C6D-4287-BE4B-FC048320460F}" dt="2023-10-06T13:45:20.807" v="25"/>
          <ac:picMkLst>
            <pc:docMk/>
            <pc:sldMk cId="3876079668" sldId="284"/>
            <ac:picMk id="4" creationId="{65976260-3DB0-51C8-F356-0DC6A3541B16}"/>
          </ac:picMkLst>
        </pc:picChg>
        <pc:picChg chg="del">
          <ac:chgData name="Titia Woltring" userId="49d3770f-9077-4a55-8183-099005d23a80" providerId="ADAL" clId="{4FF379D6-2C6D-4287-BE4B-FC048320460F}" dt="2023-10-06T13:45:22.254" v="26" actId="478"/>
          <ac:picMkLst>
            <pc:docMk/>
            <pc:sldMk cId="3876079668" sldId="284"/>
            <ac:picMk id="5" creationId="{502A1093-F2DE-5C3C-D4CA-BF31E4021E7C}"/>
          </ac:picMkLst>
        </pc:picChg>
        <pc:picChg chg="del">
          <ac:chgData name="Titia Woltring" userId="49d3770f-9077-4a55-8183-099005d23a80" providerId="ADAL" clId="{4FF379D6-2C6D-4287-BE4B-FC048320460F}" dt="2023-10-06T13:45:20.378" v="24" actId="478"/>
          <ac:picMkLst>
            <pc:docMk/>
            <pc:sldMk cId="3876079668" sldId="284"/>
            <ac:picMk id="7" creationId="{34A019F2-97E1-2FCD-C4C1-041075FFA77B}"/>
          </ac:picMkLst>
        </pc:picChg>
      </pc:sldChg>
      <pc:sldChg chg="del">
        <pc:chgData name="Titia Woltring" userId="49d3770f-9077-4a55-8183-099005d23a80" providerId="ADAL" clId="{4FF379D6-2C6D-4287-BE4B-FC048320460F}" dt="2023-10-06T13:45:07.473" v="17" actId="2696"/>
        <pc:sldMkLst>
          <pc:docMk/>
          <pc:sldMk cId="3228918502" sldId="285"/>
        </pc:sldMkLst>
      </pc:sldChg>
      <pc:sldChg chg="addSp delSp modSp mod modNotesTx">
        <pc:chgData name="Titia Woltring" userId="49d3770f-9077-4a55-8183-099005d23a80" providerId="ADAL" clId="{4FF379D6-2C6D-4287-BE4B-FC048320460F}" dt="2023-10-18T17:15:47.470" v="9324" actId="20577"/>
        <pc:sldMkLst>
          <pc:docMk/>
          <pc:sldMk cId="3417588452" sldId="286"/>
        </pc:sldMkLst>
        <pc:spChg chg="mod">
          <ac:chgData name="Titia Woltring" userId="49d3770f-9077-4a55-8183-099005d23a80" providerId="ADAL" clId="{4FF379D6-2C6D-4287-BE4B-FC048320460F}" dt="2023-10-18T17:15:47.470" v="9324" actId="20577"/>
          <ac:spMkLst>
            <pc:docMk/>
            <pc:sldMk cId="3417588452" sldId="286"/>
            <ac:spMk id="3" creationId="{61E7CFF8-EFB3-4F36-A11F-2BB4C1E242CA}"/>
          </ac:spMkLst>
        </pc:spChg>
        <pc:picChg chg="del">
          <ac:chgData name="Titia Woltring" userId="49d3770f-9077-4a55-8183-099005d23a80" providerId="ADAL" clId="{4FF379D6-2C6D-4287-BE4B-FC048320460F}" dt="2023-10-06T13:44:23.825" v="5" actId="478"/>
          <ac:picMkLst>
            <pc:docMk/>
            <pc:sldMk cId="3417588452" sldId="286"/>
            <ac:picMk id="8" creationId="{768F14B0-7552-9441-1D63-CC475C844AE7}"/>
          </ac:picMkLst>
        </pc:picChg>
        <pc:picChg chg="add mod">
          <ac:chgData name="Titia Woltring" userId="49d3770f-9077-4a55-8183-099005d23a80" providerId="ADAL" clId="{4FF379D6-2C6D-4287-BE4B-FC048320460F}" dt="2023-10-06T13:44:12.488" v="4" actId="1076"/>
          <ac:picMkLst>
            <pc:docMk/>
            <pc:sldMk cId="3417588452" sldId="286"/>
            <ac:picMk id="11" creationId="{B9ABF07A-0AFF-FDD8-A7C6-9E9434E52550}"/>
          </ac:picMkLst>
        </pc:picChg>
      </pc:sldChg>
      <pc:sldChg chg="addSp delSp modSp mod">
        <pc:chgData name="Titia Woltring" userId="49d3770f-9077-4a55-8183-099005d23a80" providerId="ADAL" clId="{4FF379D6-2C6D-4287-BE4B-FC048320460F}" dt="2023-10-19T13:24:44.744" v="13567" actId="20577"/>
        <pc:sldMkLst>
          <pc:docMk/>
          <pc:sldMk cId="3942433049" sldId="287"/>
        </pc:sldMkLst>
        <pc:spChg chg="mod">
          <ac:chgData name="Titia Woltring" userId="49d3770f-9077-4a55-8183-099005d23a80" providerId="ADAL" clId="{4FF379D6-2C6D-4287-BE4B-FC048320460F}" dt="2023-10-19T13:23:39.047" v="13357" actId="20577"/>
          <ac:spMkLst>
            <pc:docMk/>
            <pc:sldMk cId="3942433049" sldId="287"/>
            <ac:spMk id="2" creationId="{E30C8333-06CB-4116-9F24-450D36B0CD4F}"/>
          </ac:spMkLst>
        </pc:spChg>
        <pc:spChg chg="del">
          <ac:chgData name="Titia Woltring" userId="49d3770f-9077-4a55-8183-099005d23a80" providerId="ADAL" clId="{4FF379D6-2C6D-4287-BE4B-FC048320460F}" dt="2023-10-06T13:55:03.074" v="265" actId="478"/>
          <ac:spMkLst>
            <pc:docMk/>
            <pc:sldMk cId="3942433049" sldId="287"/>
            <ac:spMk id="3" creationId="{61E7CFF8-EFB3-4F36-A11F-2BB4C1E242CA}"/>
          </ac:spMkLst>
        </pc:spChg>
        <pc:spChg chg="mod">
          <ac:chgData name="Titia Woltring" userId="49d3770f-9077-4a55-8183-099005d23a80" providerId="ADAL" clId="{4FF379D6-2C6D-4287-BE4B-FC048320460F}" dt="2023-10-19T13:24:44.744" v="13567" actId="20577"/>
          <ac:spMkLst>
            <pc:docMk/>
            <pc:sldMk cId="3942433049" sldId="287"/>
            <ac:spMk id="4" creationId="{2C2EB92D-5A6F-3298-B679-8CEED784B1AD}"/>
          </ac:spMkLst>
        </pc:spChg>
        <pc:spChg chg="add del mod">
          <ac:chgData name="Titia Woltring" userId="49d3770f-9077-4a55-8183-099005d23a80" providerId="ADAL" clId="{4FF379D6-2C6D-4287-BE4B-FC048320460F}" dt="2023-10-06T13:55:34.796" v="266" actId="931"/>
          <ac:spMkLst>
            <pc:docMk/>
            <pc:sldMk cId="3942433049" sldId="287"/>
            <ac:spMk id="8" creationId="{35AC79E8-B695-9162-223C-D212909BB090}"/>
          </ac:spMkLst>
        </pc:spChg>
        <pc:picChg chg="add mod">
          <ac:chgData name="Titia Woltring" userId="49d3770f-9077-4a55-8183-099005d23a80" providerId="ADAL" clId="{4FF379D6-2C6D-4287-BE4B-FC048320460F}" dt="2023-10-06T13:44:41.917" v="8"/>
          <ac:picMkLst>
            <pc:docMk/>
            <pc:sldMk cId="3942433049" sldId="287"/>
            <ac:picMk id="5" creationId="{3A029B22-8272-26C2-8B8D-D832A8A9C8AA}"/>
          </ac:picMkLst>
        </pc:picChg>
        <pc:picChg chg="del">
          <ac:chgData name="Titia Woltring" userId="49d3770f-9077-4a55-8183-099005d23a80" providerId="ADAL" clId="{4FF379D6-2C6D-4287-BE4B-FC048320460F}" dt="2023-10-06T13:44:34.327" v="7" actId="478"/>
          <ac:picMkLst>
            <pc:docMk/>
            <pc:sldMk cId="3942433049" sldId="287"/>
            <ac:picMk id="7" creationId="{1A06D80A-853F-9CC3-26F5-863DBFC96193}"/>
          </ac:picMkLst>
        </pc:picChg>
        <pc:picChg chg="del">
          <ac:chgData name="Titia Woltring" userId="49d3770f-9077-4a55-8183-099005d23a80" providerId="ADAL" clId="{4FF379D6-2C6D-4287-BE4B-FC048320460F}" dt="2023-10-06T13:44:32.520" v="6" actId="478"/>
          <ac:picMkLst>
            <pc:docMk/>
            <pc:sldMk cId="3942433049" sldId="287"/>
            <ac:picMk id="9" creationId="{8DD2703C-549A-3E86-AD4F-2E308625C0E4}"/>
          </ac:picMkLst>
        </pc:picChg>
        <pc:picChg chg="add mod">
          <ac:chgData name="Titia Woltring" userId="49d3770f-9077-4a55-8183-099005d23a80" providerId="ADAL" clId="{4FF379D6-2C6D-4287-BE4B-FC048320460F}" dt="2023-10-06T13:56:17.901" v="270" actId="1076"/>
          <ac:picMkLst>
            <pc:docMk/>
            <pc:sldMk cId="3942433049" sldId="287"/>
            <ac:picMk id="11" creationId="{C6551701-932E-4E6C-10F9-C8190A25A645}"/>
          </ac:picMkLst>
        </pc:picChg>
      </pc:sldChg>
      <pc:sldChg chg="addSp delSp modSp mod modNotesTx">
        <pc:chgData name="Titia Woltring" userId="49d3770f-9077-4a55-8183-099005d23a80" providerId="ADAL" clId="{4FF379D6-2C6D-4287-BE4B-FC048320460F}" dt="2023-10-18T17:26:55.412" v="9724" actId="20577"/>
        <pc:sldMkLst>
          <pc:docMk/>
          <pc:sldMk cId="3429568440" sldId="288"/>
        </pc:sldMkLst>
        <pc:spChg chg="add del mod">
          <ac:chgData name="Titia Woltring" userId="49d3770f-9077-4a55-8183-099005d23a80" providerId="ADAL" clId="{4FF379D6-2C6D-4287-BE4B-FC048320460F}" dt="2023-10-06T14:08:45.617" v="877" actId="478"/>
          <ac:spMkLst>
            <pc:docMk/>
            <pc:sldMk cId="3429568440" sldId="288"/>
            <ac:spMk id="5" creationId="{85AEAC63-E504-9FCC-2517-F52E559C05A0}"/>
          </ac:spMkLst>
        </pc:spChg>
        <pc:graphicFrameChg chg="add del mod">
          <ac:chgData name="Titia Woltring" userId="49d3770f-9077-4a55-8183-099005d23a80" providerId="ADAL" clId="{4FF379D6-2C6D-4287-BE4B-FC048320460F}" dt="2023-10-18T17:19:35.989" v="9346"/>
          <ac:graphicFrameMkLst>
            <pc:docMk/>
            <pc:sldMk cId="3429568440" sldId="288"/>
            <ac:graphicFrameMk id="6" creationId="{546CB622-2BC0-0E6A-071E-2953CFF39876}"/>
          </ac:graphicFrameMkLst>
        </pc:graphicFrameChg>
        <pc:picChg chg="add mod">
          <ac:chgData name="Titia Woltring" userId="49d3770f-9077-4a55-8183-099005d23a80" providerId="ADAL" clId="{4FF379D6-2C6D-4287-BE4B-FC048320460F}" dt="2023-10-06T13:44:45.696" v="10"/>
          <ac:picMkLst>
            <pc:docMk/>
            <pc:sldMk cId="3429568440" sldId="288"/>
            <ac:picMk id="3" creationId="{CF2255DD-878C-2CE7-425C-974960DB9953}"/>
          </ac:picMkLst>
        </pc:picChg>
        <pc:picChg chg="del">
          <ac:chgData name="Titia Woltring" userId="49d3770f-9077-4a55-8183-099005d23a80" providerId="ADAL" clId="{4FF379D6-2C6D-4287-BE4B-FC048320460F}" dt="2023-10-06T13:44:44.918" v="9" actId="478"/>
          <ac:picMkLst>
            <pc:docMk/>
            <pc:sldMk cId="3429568440" sldId="288"/>
            <ac:picMk id="7" creationId="{1A06D80A-853F-9CC3-26F5-863DBFC96193}"/>
          </ac:picMkLst>
        </pc:picChg>
      </pc:sldChg>
      <pc:sldChg chg="addSp delSp modSp mod modNotesTx">
        <pc:chgData name="Titia Woltring" userId="49d3770f-9077-4a55-8183-099005d23a80" providerId="ADAL" clId="{4FF379D6-2C6D-4287-BE4B-FC048320460F}" dt="2023-10-18T17:48:05.486" v="9959" actId="20577"/>
        <pc:sldMkLst>
          <pc:docMk/>
          <pc:sldMk cId="2307673451" sldId="289"/>
        </pc:sldMkLst>
        <pc:spChg chg="mod">
          <ac:chgData name="Titia Woltring" userId="49d3770f-9077-4a55-8183-099005d23a80" providerId="ADAL" clId="{4FF379D6-2C6D-4287-BE4B-FC048320460F}" dt="2023-10-09T12:38:54.546" v="3064" actId="20577"/>
          <ac:spMkLst>
            <pc:docMk/>
            <pc:sldMk cId="2307673451" sldId="289"/>
            <ac:spMk id="2" creationId="{E30C8333-06CB-4116-9F24-450D36B0CD4F}"/>
          </ac:spMkLst>
        </pc:spChg>
        <pc:spChg chg="mod">
          <ac:chgData name="Titia Woltring" userId="49d3770f-9077-4a55-8183-099005d23a80" providerId="ADAL" clId="{4FF379D6-2C6D-4287-BE4B-FC048320460F}" dt="2023-10-18T17:48:05.486" v="9959" actId="20577"/>
          <ac:spMkLst>
            <pc:docMk/>
            <pc:sldMk cId="2307673451" sldId="289"/>
            <ac:spMk id="4" creationId="{2C2EB92D-5A6F-3298-B679-8CEED784B1AD}"/>
          </ac:spMkLst>
        </pc:spChg>
        <pc:picChg chg="add mod">
          <ac:chgData name="Titia Woltring" userId="49d3770f-9077-4a55-8183-099005d23a80" providerId="ADAL" clId="{4FF379D6-2C6D-4287-BE4B-FC048320460F}" dt="2023-10-06T13:44:59.406" v="16"/>
          <ac:picMkLst>
            <pc:docMk/>
            <pc:sldMk cId="2307673451" sldId="289"/>
            <ac:picMk id="5" creationId="{34814D9E-9A89-32C9-13E6-4DF0D04E7907}"/>
          </ac:picMkLst>
        </pc:picChg>
        <pc:picChg chg="del">
          <ac:chgData name="Titia Woltring" userId="49d3770f-9077-4a55-8183-099005d23a80" providerId="ADAL" clId="{4FF379D6-2C6D-4287-BE4B-FC048320460F}" dt="2023-10-06T13:44:56.908" v="14" actId="478"/>
          <ac:picMkLst>
            <pc:docMk/>
            <pc:sldMk cId="2307673451" sldId="289"/>
            <ac:picMk id="7" creationId="{1A06D80A-853F-9CC3-26F5-863DBFC96193}"/>
          </ac:picMkLst>
        </pc:picChg>
        <pc:picChg chg="del">
          <ac:chgData name="Titia Woltring" userId="49d3770f-9077-4a55-8183-099005d23a80" providerId="ADAL" clId="{4FF379D6-2C6D-4287-BE4B-FC048320460F}" dt="2023-10-06T13:44:58.248" v="15" actId="478"/>
          <ac:picMkLst>
            <pc:docMk/>
            <pc:sldMk cId="2307673451" sldId="289"/>
            <ac:picMk id="9" creationId="{8DD2703C-549A-3E86-AD4F-2E308625C0E4}"/>
          </ac:picMkLst>
        </pc:picChg>
      </pc:sldChg>
      <pc:sldChg chg="addSp delSp modSp mod">
        <pc:chgData name="Titia Woltring" userId="49d3770f-9077-4a55-8183-099005d23a80" providerId="ADAL" clId="{4FF379D6-2C6D-4287-BE4B-FC048320460F}" dt="2023-10-19T13:37:08.370" v="13570" actId="20577"/>
        <pc:sldMkLst>
          <pc:docMk/>
          <pc:sldMk cId="2784417496" sldId="290"/>
        </pc:sldMkLst>
        <pc:spChg chg="mod">
          <ac:chgData name="Titia Woltring" userId="49d3770f-9077-4a55-8183-099005d23a80" providerId="ADAL" clId="{4FF379D6-2C6D-4287-BE4B-FC048320460F}" dt="2023-10-09T13:05:29.860" v="3804" actId="1076"/>
          <ac:spMkLst>
            <pc:docMk/>
            <pc:sldMk cId="2784417496" sldId="290"/>
            <ac:spMk id="2" creationId="{E30C8333-06CB-4116-9F24-450D36B0CD4F}"/>
          </ac:spMkLst>
        </pc:spChg>
        <pc:spChg chg="mod">
          <ac:chgData name="Titia Woltring" userId="49d3770f-9077-4a55-8183-099005d23a80" providerId="ADAL" clId="{4FF379D6-2C6D-4287-BE4B-FC048320460F}" dt="2023-10-19T13:37:08.370" v="13570" actId="20577"/>
          <ac:spMkLst>
            <pc:docMk/>
            <pc:sldMk cId="2784417496" sldId="290"/>
            <ac:spMk id="4" creationId="{2C2EB92D-5A6F-3298-B679-8CEED784B1AD}"/>
          </ac:spMkLst>
        </pc:spChg>
        <pc:picChg chg="add mod">
          <ac:chgData name="Titia Woltring" userId="49d3770f-9077-4a55-8183-099005d23a80" providerId="ADAL" clId="{4FF379D6-2C6D-4287-BE4B-FC048320460F}" dt="2023-10-06T13:45:32.052" v="31"/>
          <ac:picMkLst>
            <pc:docMk/>
            <pc:sldMk cId="2784417496" sldId="290"/>
            <ac:picMk id="5" creationId="{3A24509E-507C-8ACF-F805-489D69F1A848}"/>
          </ac:picMkLst>
        </pc:picChg>
        <pc:picChg chg="del">
          <ac:chgData name="Titia Woltring" userId="49d3770f-9077-4a55-8183-099005d23a80" providerId="ADAL" clId="{4FF379D6-2C6D-4287-BE4B-FC048320460F}" dt="2023-10-06T13:45:30.859" v="30" actId="478"/>
          <ac:picMkLst>
            <pc:docMk/>
            <pc:sldMk cId="2784417496" sldId="290"/>
            <ac:picMk id="7" creationId="{1A06D80A-853F-9CC3-26F5-863DBFC96193}"/>
          </ac:picMkLst>
        </pc:picChg>
        <pc:picChg chg="del">
          <ac:chgData name="Titia Woltring" userId="49d3770f-9077-4a55-8183-099005d23a80" providerId="ADAL" clId="{4FF379D6-2C6D-4287-BE4B-FC048320460F}" dt="2023-10-06T13:45:33.917" v="32" actId="478"/>
          <ac:picMkLst>
            <pc:docMk/>
            <pc:sldMk cId="2784417496" sldId="290"/>
            <ac:picMk id="9" creationId="{8DD2703C-549A-3E86-AD4F-2E308625C0E4}"/>
          </ac:picMkLst>
        </pc:picChg>
      </pc:sldChg>
      <pc:sldChg chg="addSp delSp modSp del mod">
        <pc:chgData name="Titia Woltring" userId="49d3770f-9077-4a55-8183-099005d23a80" providerId="ADAL" clId="{4FF379D6-2C6D-4287-BE4B-FC048320460F}" dt="2023-10-06T13:48:50.200" v="52" actId="2696"/>
        <pc:sldMkLst>
          <pc:docMk/>
          <pc:sldMk cId="2348351935" sldId="291"/>
        </pc:sldMkLst>
        <pc:picChg chg="add mod">
          <ac:chgData name="Titia Woltring" userId="49d3770f-9077-4a55-8183-099005d23a80" providerId="ADAL" clId="{4FF379D6-2C6D-4287-BE4B-FC048320460F}" dt="2023-10-06T13:44:52.426" v="13"/>
          <ac:picMkLst>
            <pc:docMk/>
            <pc:sldMk cId="2348351935" sldId="291"/>
            <ac:picMk id="6" creationId="{696962AE-FAE1-37D3-C2AB-EFC8BACF624C}"/>
          </ac:picMkLst>
        </pc:picChg>
        <pc:picChg chg="del">
          <ac:chgData name="Titia Woltring" userId="49d3770f-9077-4a55-8183-099005d23a80" providerId="ADAL" clId="{4FF379D6-2C6D-4287-BE4B-FC048320460F}" dt="2023-10-06T13:44:52.040" v="12" actId="478"/>
          <ac:picMkLst>
            <pc:docMk/>
            <pc:sldMk cId="2348351935" sldId="291"/>
            <ac:picMk id="7" creationId="{1A06D80A-853F-9CC3-26F5-863DBFC96193}"/>
          </ac:picMkLst>
        </pc:picChg>
        <pc:picChg chg="del">
          <ac:chgData name="Titia Woltring" userId="49d3770f-9077-4a55-8183-099005d23a80" providerId="ADAL" clId="{4FF379D6-2C6D-4287-BE4B-FC048320460F}" dt="2023-10-06T13:44:50.418" v="11" actId="478"/>
          <ac:picMkLst>
            <pc:docMk/>
            <pc:sldMk cId="2348351935" sldId="291"/>
            <ac:picMk id="9" creationId="{8DD2703C-549A-3E86-AD4F-2E308625C0E4}"/>
          </ac:picMkLst>
        </pc:picChg>
      </pc:sldChg>
      <pc:sldChg chg="addSp delSp modSp mod">
        <pc:chgData name="Titia Woltring" userId="49d3770f-9077-4a55-8183-099005d23a80" providerId="ADAL" clId="{4FF379D6-2C6D-4287-BE4B-FC048320460F}" dt="2023-10-19T10:51:33.319" v="13194" actId="20577"/>
        <pc:sldMkLst>
          <pc:docMk/>
          <pc:sldMk cId="4134294199" sldId="292"/>
        </pc:sldMkLst>
        <pc:spChg chg="mod">
          <ac:chgData name="Titia Woltring" userId="49d3770f-9077-4a55-8183-099005d23a80" providerId="ADAL" clId="{4FF379D6-2C6D-4287-BE4B-FC048320460F}" dt="2023-10-19T10:51:33.319" v="13194" actId="20577"/>
          <ac:spMkLst>
            <pc:docMk/>
            <pc:sldMk cId="4134294199" sldId="292"/>
            <ac:spMk id="2" creationId="{E30C8333-06CB-4116-9F24-450D36B0CD4F}"/>
          </ac:spMkLst>
        </pc:spChg>
        <pc:spChg chg="mod">
          <ac:chgData name="Titia Woltring" userId="49d3770f-9077-4a55-8183-099005d23a80" providerId="ADAL" clId="{4FF379D6-2C6D-4287-BE4B-FC048320460F}" dt="2023-10-06T15:07:39.787" v="3042" actId="20577"/>
          <ac:spMkLst>
            <pc:docMk/>
            <pc:sldMk cId="4134294199" sldId="292"/>
            <ac:spMk id="4" creationId="{2C2EB92D-5A6F-3298-B679-8CEED784B1AD}"/>
          </ac:spMkLst>
        </pc:spChg>
        <pc:picChg chg="add mod">
          <ac:chgData name="Titia Woltring" userId="49d3770f-9077-4a55-8183-099005d23a80" providerId="ADAL" clId="{4FF379D6-2C6D-4287-BE4B-FC048320460F}" dt="2023-10-06T13:45:37.721" v="34"/>
          <ac:picMkLst>
            <pc:docMk/>
            <pc:sldMk cId="4134294199" sldId="292"/>
            <ac:picMk id="5" creationId="{61CF18EF-E996-7A7B-F381-37C7B1943AF9}"/>
          </ac:picMkLst>
        </pc:picChg>
        <pc:picChg chg="del">
          <ac:chgData name="Titia Woltring" userId="49d3770f-9077-4a55-8183-099005d23a80" providerId="ADAL" clId="{4FF379D6-2C6D-4287-BE4B-FC048320460F}" dt="2023-10-06T13:45:37.304" v="33" actId="478"/>
          <ac:picMkLst>
            <pc:docMk/>
            <pc:sldMk cId="4134294199" sldId="292"/>
            <ac:picMk id="7" creationId="{1A06D80A-853F-9CC3-26F5-863DBFC96193}"/>
          </ac:picMkLst>
        </pc:picChg>
        <pc:picChg chg="add mod">
          <ac:chgData name="Titia Woltring" userId="49d3770f-9077-4a55-8183-099005d23a80" providerId="ADAL" clId="{4FF379D6-2C6D-4287-BE4B-FC048320460F}" dt="2023-10-06T15:09:42.616" v="3044" actId="1076"/>
          <ac:picMkLst>
            <pc:docMk/>
            <pc:sldMk cId="4134294199" sldId="292"/>
            <ac:picMk id="8" creationId="{FBF2BA00-6365-9D66-B6D0-7D3DDA9B824C}"/>
          </ac:picMkLst>
        </pc:picChg>
        <pc:picChg chg="del">
          <ac:chgData name="Titia Woltring" userId="49d3770f-9077-4a55-8183-099005d23a80" providerId="ADAL" clId="{4FF379D6-2C6D-4287-BE4B-FC048320460F}" dt="2023-10-06T13:45:42.399" v="35" actId="478"/>
          <ac:picMkLst>
            <pc:docMk/>
            <pc:sldMk cId="4134294199" sldId="292"/>
            <ac:picMk id="10" creationId="{547D8AF0-964D-5DBD-DB50-5FD59EA902AB}"/>
          </ac:picMkLst>
        </pc:picChg>
      </pc:sldChg>
      <pc:sldChg chg="addSp delSp modSp mod">
        <pc:chgData name="Titia Woltring" userId="49d3770f-9077-4a55-8183-099005d23a80" providerId="ADAL" clId="{4FF379D6-2C6D-4287-BE4B-FC048320460F}" dt="2023-10-18T17:56:58.377" v="9964" actId="20577"/>
        <pc:sldMkLst>
          <pc:docMk/>
          <pc:sldMk cId="3581818914" sldId="293"/>
        </pc:sldMkLst>
        <pc:spChg chg="mod">
          <ac:chgData name="Titia Woltring" userId="49d3770f-9077-4a55-8183-099005d23a80" providerId="ADAL" clId="{4FF379D6-2C6D-4287-BE4B-FC048320460F}" dt="2023-10-18T17:56:58.377" v="9964" actId="20577"/>
          <ac:spMkLst>
            <pc:docMk/>
            <pc:sldMk cId="3581818914" sldId="293"/>
            <ac:spMk id="2" creationId="{E30C8333-06CB-4116-9F24-450D36B0CD4F}"/>
          </ac:spMkLst>
        </pc:spChg>
        <pc:spChg chg="mod">
          <ac:chgData name="Titia Woltring" userId="49d3770f-9077-4a55-8183-099005d23a80" providerId="ADAL" clId="{4FF379D6-2C6D-4287-BE4B-FC048320460F}" dt="2023-10-06T13:50:22.498" v="59" actId="12"/>
          <ac:spMkLst>
            <pc:docMk/>
            <pc:sldMk cId="3581818914" sldId="293"/>
            <ac:spMk id="4" creationId="{2C2EB92D-5A6F-3298-B679-8CEED784B1AD}"/>
          </ac:spMkLst>
        </pc:spChg>
        <pc:picChg chg="add mod">
          <ac:chgData name="Titia Woltring" userId="49d3770f-9077-4a55-8183-099005d23a80" providerId="ADAL" clId="{4FF379D6-2C6D-4287-BE4B-FC048320460F}" dt="2023-10-06T13:45:45.652" v="37"/>
          <ac:picMkLst>
            <pc:docMk/>
            <pc:sldMk cId="3581818914" sldId="293"/>
            <ac:picMk id="5" creationId="{A17743C9-8072-0F6D-201C-67AD62EE4364}"/>
          </ac:picMkLst>
        </pc:picChg>
        <pc:picChg chg="del">
          <ac:chgData name="Titia Woltring" userId="49d3770f-9077-4a55-8183-099005d23a80" providerId="ADAL" clId="{4FF379D6-2C6D-4287-BE4B-FC048320460F}" dt="2023-10-06T13:45:45.272" v="36" actId="478"/>
          <ac:picMkLst>
            <pc:docMk/>
            <pc:sldMk cId="3581818914" sldId="293"/>
            <ac:picMk id="7" creationId="{1A06D80A-853F-9CC3-26F5-863DBFC96193}"/>
          </ac:picMkLst>
        </pc:picChg>
        <pc:picChg chg="del">
          <ac:chgData name="Titia Woltring" userId="49d3770f-9077-4a55-8183-099005d23a80" providerId="ADAL" clId="{4FF379D6-2C6D-4287-BE4B-FC048320460F}" dt="2023-10-06T13:45:46.900" v="38" actId="478"/>
          <ac:picMkLst>
            <pc:docMk/>
            <pc:sldMk cId="3581818914" sldId="293"/>
            <ac:picMk id="9" creationId="{8DD2703C-549A-3E86-AD4F-2E308625C0E4}"/>
          </ac:picMkLst>
        </pc:picChg>
      </pc:sldChg>
      <pc:sldChg chg="addSp delSp modSp mod">
        <pc:chgData name="Titia Woltring" userId="49d3770f-9077-4a55-8183-099005d23a80" providerId="ADAL" clId="{4FF379D6-2C6D-4287-BE4B-FC048320460F}" dt="2023-10-18T19:30:05.294" v="13190" actId="14734"/>
        <pc:sldMkLst>
          <pc:docMk/>
          <pc:sldMk cId="1806979437" sldId="294"/>
        </pc:sldMkLst>
        <pc:spChg chg="mod">
          <ac:chgData name="Titia Woltring" userId="49d3770f-9077-4a55-8183-099005d23a80" providerId="ADAL" clId="{4FF379D6-2C6D-4287-BE4B-FC048320460F}" dt="2023-10-06T15:10:35.418" v="3061" actId="14100"/>
          <ac:spMkLst>
            <pc:docMk/>
            <pc:sldMk cId="1806979437" sldId="294"/>
            <ac:spMk id="2" creationId="{E30C8333-06CB-4116-9F24-450D36B0CD4F}"/>
          </ac:spMkLst>
        </pc:spChg>
        <pc:graphicFrameChg chg="mod modGraphic">
          <ac:chgData name="Titia Woltring" userId="49d3770f-9077-4a55-8183-099005d23a80" providerId="ADAL" clId="{4FF379D6-2C6D-4287-BE4B-FC048320460F}" dt="2023-10-18T19:30:05.294" v="13190" actId="14734"/>
          <ac:graphicFrameMkLst>
            <pc:docMk/>
            <pc:sldMk cId="1806979437" sldId="294"/>
            <ac:graphicFrameMk id="4" creationId="{9E9A598A-3F46-C9F4-F20E-A9065579EB2D}"/>
          </ac:graphicFrameMkLst>
        </pc:graphicFrameChg>
        <pc:picChg chg="add mod">
          <ac:chgData name="Titia Woltring" userId="49d3770f-9077-4a55-8183-099005d23a80" providerId="ADAL" clId="{4FF379D6-2C6D-4287-BE4B-FC048320460F}" dt="2023-10-06T13:45:52.774" v="40"/>
          <ac:picMkLst>
            <pc:docMk/>
            <pc:sldMk cId="1806979437" sldId="294"/>
            <ac:picMk id="3" creationId="{E8BE786F-A33E-E6E0-C619-9AFC034BC2C1}"/>
          </ac:picMkLst>
        </pc:picChg>
        <pc:picChg chg="del">
          <ac:chgData name="Titia Woltring" userId="49d3770f-9077-4a55-8183-099005d23a80" providerId="ADAL" clId="{4FF379D6-2C6D-4287-BE4B-FC048320460F}" dt="2023-10-06T13:45:52.214" v="39" actId="478"/>
          <ac:picMkLst>
            <pc:docMk/>
            <pc:sldMk cId="1806979437" sldId="294"/>
            <ac:picMk id="7" creationId="{1A06D80A-853F-9CC3-26F5-863DBFC96193}"/>
          </ac:picMkLst>
        </pc:picChg>
        <pc:picChg chg="del">
          <ac:chgData name="Titia Woltring" userId="49d3770f-9077-4a55-8183-099005d23a80" providerId="ADAL" clId="{4FF379D6-2C6D-4287-BE4B-FC048320460F}" dt="2023-10-06T13:45:55.533" v="41" actId="478"/>
          <ac:picMkLst>
            <pc:docMk/>
            <pc:sldMk cId="1806979437" sldId="294"/>
            <ac:picMk id="9" creationId="{8DD2703C-549A-3E86-AD4F-2E308625C0E4}"/>
          </ac:picMkLst>
        </pc:picChg>
      </pc:sldChg>
      <pc:sldChg chg="modSp add mod">
        <pc:chgData name="Titia Woltring" userId="49d3770f-9077-4a55-8183-099005d23a80" providerId="ADAL" clId="{4FF379D6-2C6D-4287-BE4B-FC048320460F}" dt="2023-10-18T17:48:53.061" v="9962" actId="20577"/>
        <pc:sldMkLst>
          <pc:docMk/>
          <pc:sldMk cId="1914532948" sldId="295"/>
        </pc:sldMkLst>
        <pc:spChg chg="mod">
          <ac:chgData name="Titia Woltring" userId="49d3770f-9077-4a55-8183-099005d23a80" providerId="ADAL" clId="{4FF379D6-2C6D-4287-BE4B-FC048320460F}" dt="2023-10-09T12:39:24.041" v="3067" actId="20577"/>
          <ac:spMkLst>
            <pc:docMk/>
            <pc:sldMk cId="1914532948" sldId="295"/>
            <ac:spMk id="2" creationId="{E30C8333-06CB-4116-9F24-450D36B0CD4F}"/>
          </ac:spMkLst>
        </pc:spChg>
        <pc:spChg chg="mod">
          <ac:chgData name="Titia Woltring" userId="49d3770f-9077-4a55-8183-099005d23a80" providerId="ADAL" clId="{4FF379D6-2C6D-4287-BE4B-FC048320460F}" dt="2023-10-18T17:48:53.061" v="9962" actId="20577"/>
          <ac:spMkLst>
            <pc:docMk/>
            <pc:sldMk cId="1914532948" sldId="295"/>
            <ac:spMk id="4" creationId="{2C2EB92D-5A6F-3298-B679-8CEED784B1AD}"/>
          </ac:spMkLst>
        </pc:spChg>
      </pc:sldChg>
      <pc:sldChg chg="addSp delSp modSp add mod modNotesTx">
        <pc:chgData name="Titia Woltring" userId="49d3770f-9077-4a55-8183-099005d23a80" providerId="ADAL" clId="{4FF379D6-2C6D-4287-BE4B-FC048320460F}" dt="2023-10-19T10:55:48.925" v="13233" actId="20577"/>
        <pc:sldMkLst>
          <pc:docMk/>
          <pc:sldMk cId="3272848847" sldId="296"/>
        </pc:sldMkLst>
        <pc:spChg chg="del">
          <ac:chgData name="Titia Woltring" userId="49d3770f-9077-4a55-8183-099005d23a80" providerId="ADAL" clId="{4FF379D6-2C6D-4287-BE4B-FC048320460F}" dt="2023-10-17T17:00:17.535" v="4255" actId="478"/>
          <ac:spMkLst>
            <pc:docMk/>
            <pc:sldMk cId="3272848847" sldId="296"/>
            <ac:spMk id="2" creationId="{E30C8333-06CB-4116-9F24-450D36B0CD4F}"/>
          </ac:spMkLst>
        </pc:spChg>
        <pc:spChg chg="del">
          <ac:chgData name="Titia Woltring" userId="49d3770f-9077-4a55-8183-099005d23a80" providerId="ADAL" clId="{4FF379D6-2C6D-4287-BE4B-FC048320460F}" dt="2023-10-17T17:00:11.359" v="4253" actId="478"/>
          <ac:spMkLst>
            <pc:docMk/>
            <pc:sldMk cId="3272848847" sldId="296"/>
            <ac:spMk id="4" creationId="{2C2EB92D-5A6F-3298-B679-8CEED784B1AD}"/>
          </ac:spMkLst>
        </pc:spChg>
        <pc:spChg chg="add del mod">
          <ac:chgData name="Titia Woltring" userId="49d3770f-9077-4a55-8183-099005d23a80" providerId="ADAL" clId="{4FF379D6-2C6D-4287-BE4B-FC048320460F}" dt="2023-10-17T17:00:13.795" v="4254" actId="478"/>
          <ac:spMkLst>
            <pc:docMk/>
            <pc:sldMk cId="3272848847" sldId="296"/>
            <ac:spMk id="7" creationId="{76031CE2-50BE-9686-56AB-6137B8ECFE53}"/>
          </ac:spMkLst>
        </pc:spChg>
        <pc:spChg chg="add del mod">
          <ac:chgData name="Titia Woltring" userId="49d3770f-9077-4a55-8183-099005d23a80" providerId="ADAL" clId="{4FF379D6-2C6D-4287-BE4B-FC048320460F}" dt="2023-10-17T17:00:19.650" v="4256" actId="478"/>
          <ac:spMkLst>
            <pc:docMk/>
            <pc:sldMk cId="3272848847" sldId="296"/>
            <ac:spMk id="9" creationId="{3B5D87E6-5693-81DB-F86B-C4B79145D209}"/>
          </ac:spMkLst>
        </pc:spChg>
        <pc:spChg chg="add mod">
          <ac:chgData name="Titia Woltring" userId="49d3770f-9077-4a55-8183-099005d23a80" providerId="ADAL" clId="{4FF379D6-2C6D-4287-BE4B-FC048320460F}" dt="2023-10-17T17:03:12.643" v="4330" actId="255"/>
          <ac:spMkLst>
            <pc:docMk/>
            <pc:sldMk cId="3272848847" sldId="296"/>
            <ac:spMk id="12" creationId="{9AF4E766-5B2E-A9A8-6DAD-EBEEE221FA4C}"/>
          </ac:spMkLst>
        </pc:spChg>
        <pc:picChg chg="add mod">
          <ac:chgData name="Titia Woltring" userId="49d3770f-9077-4a55-8183-099005d23a80" providerId="ADAL" clId="{4FF379D6-2C6D-4287-BE4B-FC048320460F}" dt="2023-10-17T17:01:56.086" v="4263" actId="1076"/>
          <ac:picMkLst>
            <pc:docMk/>
            <pc:sldMk cId="3272848847" sldId="296"/>
            <ac:picMk id="11" creationId="{A784C2BA-8744-A9BD-FC63-C2A3E6C4AF6D}"/>
          </ac:picMkLst>
        </pc:picChg>
      </pc:sldChg>
      <pc:sldChg chg="addSp delSp modSp new mod setBg modClrScheme chgLayout">
        <pc:chgData name="Titia Woltring" userId="49d3770f-9077-4a55-8183-099005d23a80" providerId="ADAL" clId="{4FF379D6-2C6D-4287-BE4B-FC048320460F}" dt="2023-10-18T17:58:36.652" v="9966" actId="20577"/>
        <pc:sldMkLst>
          <pc:docMk/>
          <pc:sldMk cId="347577977" sldId="297"/>
        </pc:sldMkLst>
        <pc:spChg chg="del mod ord">
          <ac:chgData name="Titia Woltring" userId="49d3770f-9077-4a55-8183-099005d23a80" providerId="ADAL" clId="{4FF379D6-2C6D-4287-BE4B-FC048320460F}" dt="2023-10-17T17:05:23.859" v="4332" actId="700"/>
          <ac:spMkLst>
            <pc:docMk/>
            <pc:sldMk cId="347577977" sldId="297"/>
            <ac:spMk id="2" creationId="{A0F0DC1A-6B14-108A-F310-E8D8965FBCEC}"/>
          </ac:spMkLst>
        </pc:spChg>
        <pc:spChg chg="del">
          <ac:chgData name="Titia Woltring" userId="49d3770f-9077-4a55-8183-099005d23a80" providerId="ADAL" clId="{4FF379D6-2C6D-4287-BE4B-FC048320460F}" dt="2023-10-17T17:05:23.859" v="4332" actId="700"/>
          <ac:spMkLst>
            <pc:docMk/>
            <pc:sldMk cId="347577977" sldId="297"/>
            <ac:spMk id="3" creationId="{ED23A432-302B-94BD-57EA-C66585FCBEB4}"/>
          </ac:spMkLst>
        </pc:spChg>
        <pc:spChg chg="del">
          <ac:chgData name="Titia Woltring" userId="49d3770f-9077-4a55-8183-099005d23a80" providerId="ADAL" clId="{4FF379D6-2C6D-4287-BE4B-FC048320460F}" dt="2023-10-17T17:05:23.859" v="4332" actId="700"/>
          <ac:spMkLst>
            <pc:docMk/>
            <pc:sldMk cId="347577977" sldId="297"/>
            <ac:spMk id="4" creationId="{E0FF02E8-2A89-BC50-4A3E-906C610B9C39}"/>
          </ac:spMkLst>
        </pc:spChg>
        <pc:spChg chg="add mod ord">
          <ac:chgData name="Titia Woltring" userId="49d3770f-9077-4a55-8183-099005d23a80" providerId="ADAL" clId="{4FF379D6-2C6D-4287-BE4B-FC048320460F}" dt="2023-10-17T17:13:29.945" v="5044" actId="255"/>
          <ac:spMkLst>
            <pc:docMk/>
            <pc:sldMk cId="347577977" sldId="297"/>
            <ac:spMk id="5" creationId="{D73B529B-B14C-F66B-BBE2-28CDB93CA146}"/>
          </ac:spMkLst>
        </pc:spChg>
        <pc:spChg chg="add mod">
          <ac:chgData name="Titia Woltring" userId="49d3770f-9077-4a55-8183-099005d23a80" providerId="ADAL" clId="{4FF379D6-2C6D-4287-BE4B-FC048320460F}" dt="2023-10-18T17:58:36.652" v="9966" actId="20577"/>
          <ac:spMkLst>
            <pc:docMk/>
            <pc:sldMk cId="347577977" sldId="297"/>
            <ac:spMk id="6" creationId="{8E83E709-C866-403A-4275-91C6901F4CDF}"/>
          </ac:spMkLst>
        </pc:spChg>
        <pc:spChg chg="add del">
          <ac:chgData name="Titia Woltring" userId="49d3770f-9077-4a55-8183-099005d23a80" providerId="ADAL" clId="{4FF379D6-2C6D-4287-BE4B-FC048320460F}" dt="2023-10-17T17:05:26.813" v="4334" actId="26606"/>
          <ac:spMkLst>
            <pc:docMk/>
            <pc:sldMk cId="347577977" sldId="297"/>
            <ac:spMk id="11" creationId="{C1DD1A8A-57D5-4A81-AD04-532B043C5611}"/>
          </ac:spMkLst>
        </pc:spChg>
        <pc:spChg chg="add del">
          <ac:chgData name="Titia Woltring" userId="49d3770f-9077-4a55-8183-099005d23a80" providerId="ADAL" clId="{4FF379D6-2C6D-4287-BE4B-FC048320460F}" dt="2023-10-17T17:05:26.813" v="4334" actId="26606"/>
          <ac:spMkLst>
            <pc:docMk/>
            <pc:sldMk cId="347577977" sldId="297"/>
            <ac:spMk id="13" creationId="{007891EC-4501-44ED-A8C8-B11B6DB767AB}"/>
          </ac:spMkLst>
        </pc:spChg>
        <pc:picChg chg="add del">
          <ac:chgData name="Titia Woltring" userId="49d3770f-9077-4a55-8183-099005d23a80" providerId="ADAL" clId="{4FF379D6-2C6D-4287-BE4B-FC048320460F}" dt="2023-10-17T17:05:26.813" v="4334" actId="26606"/>
          <ac:picMkLst>
            <pc:docMk/>
            <pc:sldMk cId="347577977" sldId="297"/>
            <ac:picMk id="7" creationId="{615CF6B7-4C24-FD52-A83F-64A4F0763DAC}"/>
          </ac:picMkLst>
        </pc:picChg>
        <pc:picChg chg="add mod">
          <ac:chgData name="Titia Woltring" userId="49d3770f-9077-4a55-8183-099005d23a80" providerId="ADAL" clId="{4FF379D6-2C6D-4287-BE4B-FC048320460F}" dt="2023-10-17T17:13:02.281" v="5041"/>
          <ac:picMkLst>
            <pc:docMk/>
            <pc:sldMk cId="347577977" sldId="297"/>
            <ac:picMk id="8" creationId="{F8BE85BA-67BD-6C9B-A4F9-462F6CB98994}"/>
          </ac:picMkLst>
        </pc:picChg>
      </pc:sldChg>
      <pc:sldChg chg="modSp add mod ord">
        <pc:chgData name="Titia Woltring" userId="49d3770f-9077-4a55-8183-099005d23a80" providerId="ADAL" clId="{4FF379D6-2C6D-4287-BE4B-FC048320460F}" dt="2023-10-19T11:13:07.175" v="13279" actId="20577"/>
        <pc:sldMkLst>
          <pc:docMk/>
          <pc:sldMk cId="1419716889" sldId="298"/>
        </pc:sldMkLst>
        <pc:spChg chg="mod">
          <ac:chgData name="Titia Woltring" userId="49d3770f-9077-4a55-8183-099005d23a80" providerId="ADAL" clId="{4FF379D6-2C6D-4287-BE4B-FC048320460F}" dt="2023-10-17T17:14:22.559" v="5084" actId="20577"/>
          <ac:spMkLst>
            <pc:docMk/>
            <pc:sldMk cId="1419716889" sldId="298"/>
            <ac:spMk id="5" creationId="{D73B529B-B14C-F66B-BBE2-28CDB93CA146}"/>
          </ac:spMkLst>
        </pc:spChg>
        <pc:spChg chg="mod">
          <ac:chgData name="Titia Woltring" userId="49d3770f-9077-4a55-8183-099005d23a80" providerId="ADAL" clId="{4FF379D6-2C6D-4287-BE4B-FC048320460F}" dt="2023-10-19T11:13:07.175" v="13279" actId="20577"/>
          <ac:spMkLst>
            <pc:docMk/>
            <pc:sldMk cId="1419716889" sldId="298"/>
            <ac:spMk id="6" creationId="{8E83E709-C866-403A-4275-91C6901F4CDF}"/>
          </ac:spMkLst>
        </pc:spChg>
      </pc:sldChg>
      <pc:sldChg chg="addSp delSp modSp add mod modClrScheme chgLayout modNotesTx">
        <pc:chgData name="Titia Woltring" userId="49d3770f-9077-4a55-8183-099005d23a80" providerId="ADAL" clId="{4FF379D6-2C6D-4287-BE4B-FC048320460F}" dt="2023-10-18T18:03:38.545" v="10027" actId="20577"/>
        <pc:sldMkLst>
          <pc:docMk/>
          <pc:sldMk cId="3442199492" sldId="299"/>
        </pc:sldMkLst>
        <pc:spChg chg="add del mod ord">
          <ac:chgData name="Titia Woltring" userId="49d3770f-9077-4a55-8183-099005d23a80" providerId="ADAL" clId="{4FF379D6-2C6D-4287-BE4B-FC048320460F}" dt="2023-10-17T17:34:54.351" v="5673"/>
          <ac:spMkLst>
            <pc:docMk/>
            <pc:sldMk cId="3442199492" sldId="299"/>
            <ac:spMk id="2" creationId="{97B1A5DC-D3D1-3AE4-1D94-C923D6CCE307}"/>
          </ac:spMkLst>
        </pc:spChg>
        <pc:spChg chg="add mod ord">
          <ac:chgData name="Titia Woltring" userId="49d3770f-9077-4a55-8183-099005d23a80" providerId="ADAL" clId="{4FF379D6-2C6D-4287-BE4B-FC048320460F}" dt="2023-10-18T18:03:12.432" v="9980" actId="20577"/>
          <ac:spMkLst>
            <pc:docMk/>
            <pc:sldMk cId="3442199492" sldId="299"/>
            <ac:spMk id="3" creationId="{8A67482D-B83F-B36D-919B-DA2B571FCFBE}"/>
          </ac:spMkLst>
        </pc:spChg>
        <pc:spChg chg="mod ord">
          <ac:chgData name="Titia Woltring" userId="49d3770f-9077-4a55-8183-099005d23a80" providerId="ADAL" clId="{4FF379D6-2C6D-4287-BE4B-FC048320460F}" dt="2023-10-17T17:41:07.541" v="6081" actId="255"/>
          <ac:spMkLst>
            <pc:docMk/>
            <pc:sldMk cId="3442199492" sldId="299"/>
            <ac:spMk id="5" creationId="{D73B529B-B14C-F66B-BBE2-28CDB93CA146}"/>
          </ac:spMkLst>
        </pc:spChg>
        <pc:spChg chg="del mod">
          <ac:chgData name="Titia Woltring" userId="49d3770f-9077-4a55-8183-099005d23a80" providerId="ADAL" clId="{4FF379D6-2C6D-4287-BE4B-FC048320460F}" dt="2023-10-17T17:33:12.544" v="5670" actId="478"/>
          <ac:spMkLst>
            <pc:docMk/>
            <pc:sldMk cId="3442199492" sldId="299"/>
            <ac:spMk id="6" creationId="{8E83E709-C866-403A-4275-91C6901F4CDF}"/>
          </ac:spMkLst>
        </pc:spChg>
        <pc:graphicFrameChg chg="add mod">
          <ac:chgData name="Titia Woltring" userId="49d3770f-9077-4a55-8183-099005d23a80" providerId="ADAL" clId="{4FF379D6-2C6D-4287-BE4B-FC048320460F}" dt="2023-10-17T17:50:45.127" v="6670" actId="14100"/>
          <ac:graphicFrameMkLst>
            <pc:docMk/>
            <pc:sldMk cId="3442199492" sldId="299"/>
            <ac:graphicFrameMk id="4" creationId="{876A9707-303E-261C-A39F-BDAD516B6623}"/>
          </ac:graphicFrameMkLst>
        </pc:graphicFrameChg>
      </pc:sldChg>
      <pc:sldChg chg="addSp delSp modSp new mod modNotesTx">
        <pc:chgData name="Titia Woltring" userId="49d3770f-9077-4a55-8183-099005d23a80" providerId="ADAL" clId="{4FF379D6-2C6D-4287-BE4B-FC048320460F}" dt="2023-10-18T18:09:43.396" v="10311" actId="20577"/>
        <pc:sldMkLst>
          <pc:docMk/>
          <pc:sldMk cId="43315679" sldId="300"/>
        </pc:sldMkLst>
        <pc:spChg chg="mod">
          <ac:chgData name="Titia Woltring" userId="49d3770f-9077-4a55-8183-099005d23a80" providerId="ADAL" clId="{4FF379D6-2C6D-4287-BE4B-FC048320460F}" dt="2023-10-17T17:52:08.790" v="6674" actId="1076"/>
          <ac:spMkLst>
            <pc:docMk/>
            <pc:sldMk cId="43315679" sldId="300"/>
            <ac:spMk id="2" creationId="{CC6ADFF6-9360-A276-9D8E-3DF4EC3F47B8}"/>
          </ac:spMkLst>
        </pc:spChg>
        <pc:spChg chg="del">
          <ac:chgData name="Titia Woltring" userId="49d3770f-9077-4a55-8183-099005d23a80" providerId="ADAL" clId="{4FF379D6-2C6D-4287-BE4B-FC048320460F}" dt="2023-10-17T17:41:21.836" v="6082"/>
          <ac:spMkLst>
            <pc:docMk/>
            <pc:sldMk cId="43315679" sldId="300"/>
            <ac:spMk id="3" creationId="{E2EC4FBD-28F1-5A0E-E612-6A211E88248D}"/>
          </ac:spMkLst>
        </pc:spChg>
        <pc:spChg chg="mod">
          <ac:chgData name="Titia Woltring" userId="49d3770f-9077-4a55-8183-099005d23a80" providerId="ADAL" clId="{4FF379D6-2C6D-4287-BE4B-FC048320460F}" dt="2023-10-18T18:09:43.396" v="10311" actId="20577"/>
          <ac:spMkLst>
            <pc:docMk/>
            <pc:sldMk cId="43315679" sldId="300"/>
            <ac:spMk id="4" creationId="{3138BE25-3566-4B32-41AB-9BA20F208130}"/>
          </ac:spMkLst>
        </pc:spChg>
        <pc:graphicFrameChg chg="add mod">
          <ac:chgData name="Titia Woltring" userId="49d3770f-9077-4a55-8183-099005d23a80" providerId="ADAL" clId="{4FF379D6-2C6D-4287-BE4B-FC048320460F}" dt="2023-10-17T17:50:37.149" v="6669" actId="14100"/>
          <ac:graphicFrameMkLst>
            <pc:docMk/>
            <pc:sldMk cId="43315679" sldId="300"/>
            <ac:graphicFrameMk id="5" creationId="{C52B6215-E4E2-5FB1-A6F8-7E58BF9ED1B7}"/>
          </ac:graphicFrameMkLst>
        </pc:graphicFrameChg>
        <pc:picChg chg="add mod">
          <ac:chgData name="Titia Woltring" userId="49d3770f-9077-4a55-8183-099005d23a80" providerId="ADAL" clId="{4FF379D6-2C6D-4287-BE4B-FC048320460F}" dt="2023-10-17T17:52:34.998" v="6677" actId="1076"/>
          <ac:picMkLst>
            <pc:docMk/>
            <pc:sldMk cId="43315679" sldId="300"/>
            <ac:picMk id="6" creationId="{3B8D8342-2C6D-9D9D-72C2-512D73DBD7A3}"/>
          </ac:picMkLst>
        </pc:picChg>
      </pc:sldChg>
      <pc:sldChg chg="addSp delSp modSp new mod">
        <pc:chgData name="Titia Woltring" userId="49d3770f-9077-4a55-8183-099005d23a80" providerId="ADAL" clId="{4FF379D6-2C6D-4287-BE4B-FC048320460F}" dt="2023-10-17T18:02:51.444" v="6997" actId="12"/>
        <pc:sldMkLst>
          <pc:docMk/>
          <pc:sldMk cId="1749946482" sldId="301"/>
        </pc:sldMkLst>
        <pc:spChg chg="mod">
          <ac:chgData name="Titia Woltring" userId="49d3770f-9077-4a55-8183-099005d23a80" providerId="ADAL" clId="{4FF379D6-2C6D-4287-BE4B-FC048320460F}" dt="2023-10-17T17:52:55.171" v="6697" actId="2711"/>
          <ac:spMkLst>
            <pc:docMk/>
            <pc:sldMk cId="1749946482" sldId="301"/>
            <ac:spMk id="2" creationId="{A6C4AED1-C2D0-A3F9-2287-DB5D35797DA3}"/>
          </ac:spMkLst>
        </pc:spChg>
        <pc:spChg chg="del">
          <ac:chgData name="Titia Woltring" userId="49d3770f-9077-4a55-8183-099005d23a80" providerId="ADAL" clId="{4FF379D6-2C6D-4287-BE4B-FC048320460F}" dt="2023-10-17T17:53:24.995" v="6698"/>
          <ac:spMkLst>
            <pc:docMk/>
            <pc:sldMk cId="1749946482" sldId="301"/>
            <ac:spMk id="3" creationId="{A585E98C-B3DD-D3D0-5A00-90AC9401B009}"/>
          </ac:spMkLst>
        </pc:spChg>
        <pc:spChg chg="mod">
          <ac:chgData name="Titia Woltring" userId="49d3770f-9077-4a55-8183-099005d23a80" providerId="ADAL" clId="{4FF379D6-2C6D-4287-BE4B-FC048320460F}" dt="2023-10-17T18:02:51.444" v="6997" actId="12"/>
          <ac:spMkLst>
            <pc:docMk/>
            <pc:sldMk cId="1749946482" sldId="301"/>
            <ac:spMk id="4" creationId="{097084B4-F222-04DF-2E98-9F6370C4C8AA}"/>
          </ac:spMkLst>
        </pc:spChg>
        <pc:graphicFrameChg chg="add del mod">
          <ac:chgData name="Titia Woltring" userId="49d3770f-9077-4a55-8183-099005d23a80" providerId="ADAL" clId="{4FF379D6-2C6D-4287-BE4B-FC048320460F}" dt="2023-10-17T17:54:16.725" v="6705"/>
          <ac:graphicFrameMkLst>
            <pc:docMk/>
            <pc:sldMk cId="1749946482" sldId="301"/>
            <ac:graphicFrameMk id="7" creationId="{5DCD99F9-B0EB-C810-E1CA-964BB3434A56}"/>
          </ac:graphicFrameMkLst>
        </pc:graphicFrameChg>
        <pc:picChg chg="add mod">
          <ac:chgData name="Titia Woltring" userId="49d3770f-9077-4a55-8183-099005d23a80" providerId="ADAL" clId="{4FF379D6-2C6D-4287-BE4B-FC048320460F}" dt="2023-10-17T17:52:38.463" v="6678"/>
          <ac:picMkLst>
            <pc:docMk/>
            <pc:sldMk cId="1749946482" sldId="301"/>
            <ac:picMk id="5" creationId="{F1E51040-F948-5C94-FC8D-814148DD1130}"/>
          </ac:picMkLst>
        </pc:picChg>
        <pc:picChg chg="add mod">
          <ac:chgData name="Titia Woltring" userId="49d3770f-9077-4a55-8183-099005d23a80" providerId="ADAL" clId="{4FF379D6-2C6D-4287-BE4B-FC048320460F}" dt="2023-10-17T17:53:49.678" v="6701" actId="1076"/>
          <ac:picMkLst>
            <pc:docMk/>
            <pc:sldMk cId="1749946482" sldId="301"/>
            <ac:picMk id="6" creationId="{DBAB30E5-693B-79AA-49ED-62734C5C9E72}"/>
          </ac:picMkLst>
        </pc:picChg>
        <pc:picChg chg="add mod">
          <ac:chgData name="Titia Woltring" userId="49d3770f-9077-4a55-8183-099005d23a80" providerId="ADAL" clId="{4FF379D6-2C6D-4287-BE4B-FC048320460F}" dt="2023-10-17T17:54:23.940" v="6707" actId="1076"/>
          <ac:picMkLst>
            <pc:docMk/>
            <pc:sldMk cId="1749946482" sldId="301"/>
            <ac:picMk id="8" creationId="{A4ACB69E-1310-2221-0FE2-B4EABAFE9B59}"/>
          </ac:picMkLst>
        </pc:picChg>
      </pc:sldChg>
      <pc:sldChg chg="addSp delSp modSp new mod modNotesTx">
        <pc:chgData name="Titia Woltring" userId="49d3770f-9077-4a55-8183-099005d23a80" providerId="ADAL" clId="{4FF379D6-2C6D-4287-BE4B-FC048320460F}" dt="2023-10-19T11:21:59.912" v="13280"/>
        <pc:sldMkLst>
          <pc:docMk/>
          <pc:sldMk cId="906253820" sldId="302"/>
        </pc:sldMkLst>
        <pc:spChg chg="mod">
          <ac:chgData name="Titia Woltring" userId="49d3770f-9077-4a55-8183-099005d23a80" providerId="ADAL" clId="{4FF379D6-2C6D-4287-BE4B-FC048320460F}" dt="2023-10-17T18:22:38.435" v="7237" actId="20577"/>
          <ac:spMkLst>
            <pc:docMk/>
            <pc:sldMk cId="906253820" sldId="302"/>
            <ac:spMk id="2" creationId="{BFAD03FB-40C5-D00D-38C9-24DE3795DA3C}"/>
          </ac:spMkLst>
        </pc:spChg>
        <pc:spChg chg="del">
          <ac:chgData name="Titia Woltring" userId="49d3770f-9077-4a55-8183-099005d23a80" providerId="ADAL" clId="{4FF379D6-2C6D-4287-BE4B-FC048320460F}" dt="2023-10-17T18:05:47.341" v="6999"/>
          <ac:spMkLst>
            <pc:docMk/>
            <pc:sldMk cId="906253820" sldId="302"/>
            <ac:spMk id="3" creationId="{3B69C510-2AC5-8221-2CE3-E5B6370A3EAD}"/>
          </ac:spMkLst>
        </pc:spChg>
        <pc:spChg chg="mod">
          <ac:chgData name="Titia Woltring" userId="49d3770f-9077-4a55-8183-099005d23a80" providerId="ADAL" clId="{4FF379D6-2C6D-4287-BE4B-FC048320460F}" dt="2023-10-18T18:25:37.304" v="10491" actId="20577"/>
          <ac:spMkLst>
            <pc:docMk/>
            <pc:sldMk cId="906253820" sldId="302"/>
            <ac:spMk id="4" creationId="{123E6E15-5381-8433-CBF5-74B9F2FCFBD1}"/>
          </ac:spMkLst>
        </pc:spChg>
        <pc:graphicFrameChg chg="add mod">
          <ac:chgData name="Titia Woltring" userId="49d3770f-9077-4a55-8183-099005d23a80" providerId="ADAL" clId="{4FF379D6-2C6D-4287-BE4B-FC048320460F}" dt="2023-10-19T09:12:25.484" v="13191"/>
          <ac:graphicFrameMkLst>
            <pc:docMk/>
            <pc:sldMk cId="906253820" sldId="302"/>
            <ac:graphicFrameMk id="5" creationId="{B799A8CA-F09F-5A9C-33F1-E46E5D7A38A4}"/>
          </ac:graphicFrameMkLst>
        </pc:graphicFrameChg>
        <pc:picChg chg="add mod">
          <ac:chgData name="Titia Woltring" userId="49d3770f-9077-4a55-8183-099005d23a80" providerId="ADAL" clId="{4FF379D6-2C6D-4287-BE4B-FC048320460F}" dt="2023-10-18T19:04:37.453" v="11650"/>
          <ac:picMkLst>
            <pc:docMk/>
            <pc:sldMk cId="906253820" sldId="302"/>
            <ac:picMk id="3" creationId="{4F5DADA6-5ACB-00B5-8A73-147BD723DC53}"/>
          </ac:picMkLst>
        </pc:picChg>
      </pc:sldChg>
      <pc:sldChg chg="addSp delSp modSp new mod">
        <pc:chgData name="Titia Woltring" userId="49d3770f-9077-4a55-8183-099005d23a80" providerId="ADAL" clId="{4FF379D6-2C6D-4287-BE4B-FC048320460F}" dt="2023-10-18T19:04:40.924" v="11651"/>
        <pc:sldMkLst>
          <pc:docMk/>
          <pc:sldMk cId="2656398173" sldId="303"/>
        </pc:sldMkLst>
        <pc:spChg chg="mod">
          <ac:chgData name="Titia Woltring" userId="49d3770f-9077-4a55-8183-099005d23a80" providerId="ADAL" clId="{4FF379D6-2C6D-4287-BE4B-FC048320460F}" dt="2023-10-17T18:23:09.790" v="7264" actId="14100"/>
          <ac:spMkLst>
            <pc:docMk/>
            <pc:sldMk cId="2656398173" sldId="303"/>
            <ac:spMk id="2" creationId="{C8CF870B-F626-7950-AED5-C0709C4FD03F}"/>
          </ac:spMkLst>
        </pc:spChg>
        <pc:spChg chg="del">
          <ac:chgData name="Titia Woltring" userId="49d3770f-9077-4a55-8183-099005d23a80" providerId="ADAL" clId="{4FF379D6-2C6D-4287-BE4B-FC048320460F}" dt="2023-10-17T18:22:29.943" v="7231"/>
          <ac:spMkLst>
            <pc:docMk/>
            <pc:sldMk cId="2656398173" sldId="303"/>
            <ac:spMk id="3" creationId="{5CF318CF-15AB-0A6E-6E8E-730CE9A47512}"/>
          </ac:spMkLst>
        </pc:spChg>
        <pc:spChg chg="mod">
          <ac:chgData name="Titia Woltring" userId="49d3770f-9077-4a55-8183-099005d23a80" providerId="ADAL" clId="{4FF379D6-2C6D-4287-BE4B-FC048320460F}" dt="2023-10-17T18:25:49.435" v="7383" actId="2710"/>
          <ac:spMkLst>
            <pc:docMk/>
            <pc:sldMk cId="2656398173" sldId="303"/>
            <ac:spMk id="4" creationId="{8FE253F0-FEC5-D193-F637-21D07CF9C0BB}"/>
          </ac:spMkLst>
        </pc:spChg>
        <pc:graphicFrameChg chg="add mod">
          <ac:chgData name="Titia Woltring" userId="49d3770f-9077-4a55-8183-099005d23a80" providerId="ADAL" clId="{4FF379D6-2C6D-4287-BE4B-FC048320460F}" dt="2023-10-17T18:23:50.347" v="7273"/>
          <ac:graphicFrameMkLst>
            <pc:docMk/>
            <pc:sldMk cId="2656398173" sldId="303"/>
            <ac:graphicFrameMk id="5" creationId="{4E61D836-A720-DBAB-27E8-F11F5085BD53}"/>
          </ac:graphicFrameMkLst>
        </pc:graphicFrameChg>
        <pc:picChg chg="add mod">
          <ac:chgData name="Titia Woltring" userId="49d3770f-9077-4a55-8183-099005d23a80" providerId="ADAL" clId="{4FF379D6-2C6D-4287-BE4B-FC048320460F}" dt="2023-10-18T19:04:40.924" v="11651"/>
          <ac:picMkLst>
            <pc:docMk/>
            <pc:sldMk cId="2656398173" sldId="303"/>
            <ac:picMk id="3" creationId="{66324246-DE8B-EAD9-4B65-C4D7D87D266F}"/>
          </ac:picMkLst>
        </pc:picChg>
      </pc:sldChg>
      <pc:sldChg chg="addSp delSp modSp new mod modNotesTx">
        <pc:chgData name="Titia Woltring" userId="49d3770f-9077-4a55-8183-099005d23a80" providerId="ADAL" clId="{4FF379D6-2C6D-4287-BE4B-FC048320460F}" dt="2023-10-19T11:29:43.158" v="13303" actId="20577"/>
        <pc:sldMkLst>
          <pc:docMk/>
          <pc:sldMk cId="1173849715" sldId="304"/>
        </pc:sldMkLst>
        <pc:spChg chg="mod">
          <ac:chgData name="Titia Woltring" userId="49d3770f-9077-4a55-8183-099005d23a80" providerId="ADAL" clId="{4FF379D6-2C6D-4287-BE4B-FC048320460F}" dt="2023-10-17T19:14:45.182" v="8220" actId="20577"/>
          <ac:spMkLst>
            <pc:docMk/>
            <pc:sldMk cId="1173849715" sldId="304"/>
            <ac:spMk id="2" creationId="{8AE6F135-CEF1-247C-C29A-3C7BCEA9F7B9}"/>
          </ac:spMkLst>
        </pc:spChg>
        <pc:spChg chg="del">
          <ac:chgData name="Titia Woltring" userId="49d3770f-9077-4a55-8183-099005d23a80" providerId="ADAL" clId="{4FF379D6-2C6D-4287-BE4B-FC048320460F}" dt="2023-10-17T18:31:36.817" v="7403"/>
          <ac:spMkLst>
            <pc:docMk/>
            <pc:sldMk cId="1173849715" sldId="304"/>
            <ac:spMk id="3" creationId="{D530935D-4B5C-B922-217C-EE457039F298}"/>
          </ac:spMkLst>
        </pc:spChg>
        <pc:spChg chg="mod">
          <ac:chgData name="Titia Woltring" userId="49d3770f-9077-4a55-8183-099005d23a80" providerId="ADAL" clId="{4FF379D6-2C6D-4287-BE4B-FC048320460F}" dt="2023-10-19T11:29:43.158" v="13303" actId="20577"/>
          <ac:spMkLst>
            <pc:docMk/>
            <pc:sldMk cId="1173849715" sldId="304"/>
            <ac:spMk id="4" creationId="{C20CC456-48D0-3D1D-0E34-5A49487A3268}"/>
          </ac:spMkLst>
        </pc:spChg>
        <pc:graphicFrameChg chg="add mod">
          <ac:chgData name="Titia Woltring" userId="49d3770f-9077-4a55-8183-099005d23a80" providerId="ADAL" clId="{4FF379D6-2C6D-4287-BE4B-FC048320460F}" dt="2023-10-17T18:36:45.605" v="7432" actId="14100"/>
          <ac:graphicFrameMkLst>
            <pc:docMk/>
            <pc:sldMk cId="1173849715" sldId="304"/>
            <ac:graphicFrameMk id="5" creationId="{DDE60973-239E-B757-0E63-B5D270BB6A45}"/>
          </ac:graphicFrameMkLst>
        </pc:graphicFrameChg>
        <pc:picChg chg="add mod">
          <ac:chgData name="Titia Woltring" userId="49d3770f-9077-4a55-8183-099005d23a80" providerId="ADAL" clId="{4FF379D6-2C6D-4287-BE4B-FC048320460F}" dt="2023-10-18T19:04:45.648" v="11652"/>
          <ac:picMkLst>
            <pc:docMk/>
            <pc:sldMk cId="1173849715" sldId="304"/>
            <ac:picMk id="3" creationId="{2F5F228A-79AE-EEA6-78B7-26B4EF883A98}"/>
          </ac:picMkLst>
        </pc:picChg>
      </pc:sldChg>
      <pc:sldChg chg="addSp delSp modSp new mod modClrScheme chgLayout modNotesTx">
        <pc:chgData name="Titia Woltring" userId="49d3770f-9077-4a55-8183-099005d23a80" providerId="ADAL" clId="{4FF379D6-2C6D-4287-BE4B-FC048320460F}" dt="2023-10-18T19:05:26.804" v="11659" actId="1076"/>
        <pc:sldMkLst>
          <pc:docMk/>
          <pc:sldMk cId="505262239" sldId="305"/>
        </pc:sldMkLst>
        <pc:spChg chg="mod ord">
          <ac:chgData name="Titia Woltring" userId="49d3770f-9077-4a55-8183-099005d23a80" providerId="ADAL" clId="{4FF379D6-2C6D-4287-BE4B-FC048320460F}" dt="2023-10-18T19:05:26.804" v="11659" actId="1076"/>
          <ac:spMkLst>
            <pc:docMk/>
            <pc:sldMk cId="505262239" sldId="305"/>
            <ac:spMk id="2" creationId="{14A86F35-32F9-8116-0D15-9ADCD38649EA}"/>
          </ac:spMkLst>
        </pc:spChg>
        <pc:spChg chg="del mod ord">
          <ac:chgData name="Titia Woltring" userId="49d3770f-9077-4a55-8183-099005d23a80" providerId="ADAL" clId="{4FF379D6-2C6D-4287-BE4B-FC048320460F}" dt="2023-10-17T18:56:59.713" v="7808" actId="700"/>
          <ac:spMkLst>
            <pc:docMk/>
            <pc:sldMk cId="505262239" sldId="305"/>
            <ac:spMk id="3" creationId="{A889C21A-E689-C79D-B47C-2B9A17BAB0CD}"/>
          </ac:spMkLst>
        </pc:spChg>
        <pc:spChg chg="del mod ord">
          <ac:chgData name="Titia Woltring" userId="49d3770f-9077-4a55-8183-099005d23a80" providerId="ADAL" clId="{4FF379D6-2C6D-4287-BE4B-FC048320460F}" dt="2023-10-17T18:56:59.713" v="7808" actId="700"/>
          <ac:spMkLst>
            <pc:docMk/>
            <pc:sldMk cId="505262239" sldId="305"/>
            <ac:spMk id="4" creationId="{1AD434F5-8DDE-6310-ECF7-2F05D61D0D20}"/>
          </ac:spMkLst>
        </pc:spChg>
        <pc:spChg chg="add del mod">
          <ac:chgData name="Titia Woltring" userId="49d3770f-9077-4a55-8183-099005d23a80" providerId="ADAL" clId="{4FF379D6-2C6D-4287-BE4B-FC048320460F}" dt="2023-10-18T18:34:46.685" v="10575"/>
          <ac:spMkLst>
            <pc:docMk/>
            <pc:sldMk cId="505262239" sldId="305"/>
            <ac:spMk id="4" creationId="{4B88C7D0-9EAC-467A-4EA2-2240088AD049}"/>
          </ac:spMkLst>
        </pc:spChg>
        <pc:spChg chg="add del mod ord">
          <ac:chgData name="Titia Woltring" userId="49d3770f-9077-4a55-8183-099005d23a80" providerId="ADAL" clId="{4FF379D6-2C6D-4287-BE4B-FC048320460F}" dt="2023-10-17T18:57:17.949" v="7809"/>
          <ac:spMkLst>
            <pc:docMk/>
            <pc:sldMk cId="505262239" sldId="305"/>
            <ac:spMk id="5" creationId="{80E55B4F-59A4-DB31-52BC-258FD385899F}"/>
          </ac:spMkLst>
        </pc:spChg>
        <pc:spChg chg="add del mod ord">
          <ac:chgData name="Titia Woltring" userId="49d3770f-9077-4a55-8183-099005d23a80" providerId="ADAL" clId="{4FF379D6-2C6D-4287-BE4B-FC048320460F}" dt="2023-10-17T18:57:30.254" v="7810"/>
          <ac:spMkLst>
            <pc:docMk/>
            <pc:sldMk cId="505262239" sldId="305"/>
            <ac:spMk id="6" creationId="{4826C012-5166-55A4-DA11-E69DFA207D6A}"/>
          </ac:spMkLst>
        </pc:spChg>
        <pc:graphicFrameChg chg="add mod">
          <ac:chgData name="Titia Woltring" userId="49d3770f-9077-4a55-8183-099005d23a80" providerId="ADAL" clId="{4FF379D6-2C6D-4287-BE4B-FC048320460F}" dt="2023-10-18T18:35:18.910" v="10579" actId="1076"/>
          <ac:graphicFrameMkLst>
            <pc:docMk/>
            <pc:sldMk cId="505262239" sldId="305"/>
            <ac:graphicFrameMk id="5" creationId="{88E8919A-73CF-8423-53F7-CDBEF1C693DB}"/>
          </ac:graphicFrameMkLst>
        </pc:graphicFrameChg>
        <pc:graphicFrameChg chg="add mod">
          <ac:chgData name="Titia Woltring" userId="49d3770f-9077-4a55-8183-099005d23a80" providerId="ADAL" clId="{4FF379D6-2C6D-4287-BE4B-FC048320460F}" dt="2023-10-18T18:34:40.558" v="10573" actId="1076"/>
          <ac:graphicFrameMkLst>
            <pc:docMk/>
            <pc:sldMk cId="505262239" sldId="305"/>
            <ac:graphicFrameMk id="7" creationId="{88E8919A-73CF-8423-53F7-CDBEF1C693DB}"/>
          </ac:graphicFrameMkLst>
        </pc:graphicFrameChg>
        <pc:graphicFrameChg chg="add del mod">
          <ac:chgData name="Titia Woltring" userId="49d3770f-9077-4a55-8183-099005d23a80" providerId="ADAL" clId="{4FF379D6-2C6D-4287-BE4B-FC048320460F}" dt="2023-10-18T18:34:11.771" v="10572" actId="478"/>
          <ac:graphicFrameMkLst>
            <pc:docMk/>
            <pc:sldMk cId="505262239" sldId="305"/>
            <ac:graphicFrameMk id="8" creationId="{A05984CE-2D25-463A-90DF-0ABB78132250}"/>
          </ac:graphicFrameMkLst>
        </pc:graphicFrameChg>
        <pc:picChg chg="add mod">
          <ac:chgData name="Titia Woltring" userId="49d3770f-9077-4a55-8183-099005d23a80" providerId="ADAL" clId="{4FF379D6-2C6D-4287-BE4B-FC048320460F}" dt="2023-10-18T19:04:50.286" v="11653"/>
          <ac:picMkLst>
            <pc:docMk/>
            <pc:sldMk cId="505262239" sldId="305"/>
            <ac:picMk id="6" creationId="{3683E731-747A-D729-553E-21A196ACF314}"/>
          </ac:picMkLst>
        </pc:picChg>
      </pc:sldChg>
      <pc:sldChg chg="addSp delSp modSp new mod modNotesTx">
        <pc:chgData name="Titia Woltring" userId="49d3770f-9077-4a55-8183-099005d23a80" providerId="ADAL" clId="{4FF379D6-2C6D-4287-BE4B-FC048320460F}" dt="2023-10-18T19:06:13.767" v="11672" actId="20577"/>
        <pc:sldMkLst>
          <pc:docMk/>
          <pc:sldMk cId="2175815106" sldId="306"/>
        </pc:sldMkLst>
        <pc:spChg chg="mod">
          <ac:chgData name="Titia Woltring" userId="49d3770f-9077-4a55-8183-099005d23a80" providerId="ADAL" clId="{4FF379D6-2C6D-4287-BE4B-FC048320460F}" dt="2023-10-18T19:06:13.767" v="11672" actId="20577"/>
          <ac:spMkLst>
            <pc:docMk/>
            <pc:sldMk cId="2175815106" sldId="306"/>
            <ac:spMk id="2" creationId="{475163C4-A4D9-ADB3-262B-D8493DAAEFF7}"/>
          </ac:spMkLst>
        </pc:spChg>
        <pc:spChg chg="del">
          <ac:chgData name="Titia Woltring" userId="49d3770f-9077-4a55-8183-099005d23a80" providerId="ADAL" clId="{4FF379D6-2C6D-4287-BE4B-FC048320460F}" dt="2023-10-17T19:04:43.786" v="8060"/>
          <ac:spMkLst>
            <pc:docMk/>
            <pc:sldMk cId="2175815106" sldId="306"/>
            <ac:spMk id="3" creationId="{6A6283FE-C145-49F2-9C8F-3F66AAE54777}"/>
          </ac:spMkLst>
        </pc:spChg>
        <pc:spChg chg="add del mod">
          <ac:chgData name="Titia Woltring" userId="49d3770f-9077-4a55-8183-099005d23a80" providerId="ADAL" clId="{4FF379D6-2C6D-4287-BE4B-FC048320460F}" dt="2023-10-18T18:48:11.757" v="10985"/>
          <ac:spMkLst>
            <pc:docMk/>
            <pc:sldMk cId="2175815106" sldId="306"/>
            <ac:spMk id="4" creationId="{47A6C851-EA65-EE52-DAE8-380DF63405D3}"/>
          </ac:spMkLst>
        </pc:spChg>
        <pc:spChg chg="del">
          <ac:chgData name="Titia Woltring" userId="49d3770f-9077-4a55-8183-099005d23a80" providerId="ADAL" clId="{4FF379D6-2C6D-4287-BE4B-FC048320460F}" dt="2023-10-17T19:05:15.694" v="8061"/>
          <ac:spMkLst>
            <pc:docMk/>
            <pc:sldMk cId="2175815106" sldId="306"/>
            <ac:spMk id="4" creationId="{672EBB9E-43AD-3FA4-CD55-909291DA3279}"/>
          </ac:spMkLst>
        </pc:spChg>
        <pc:spChg chg="add del mod">
          <ac:chgData name="Titia Woltring" userId="49d3770f-9077-4a55-8183-099005d23a80" providerId="ADAL" clId="{4FF379D6-2C6D-4287-BE4B-FC048320460F}" dt="2023-10-18T18:50:54.916" v="11025"/>
          <ac:spMkLst>
            <pc:docMk/>
            <pc:sldMk cId="2175815106" sldId="306"/>
            <ac:spMk id="8" creationId="{751181F0-DE36-6D64-2903-0859BFAEDD91}"/>
          </ac:spMkLst>
        </pc:spChg>
        <pc:graphicFrameChg chg="add del mod">
          <ac:chgData name="Titia Woltring" userId="49d3770f-9077-4a55-8183-099005d23a80" providerId="ADAL" clId="{4FF379D6-2C6D-4287-BE4B-FC048320460F}" dt="2023-10-18T18:47:58.915" v="10983" actId="478"/>
          <ac:graphicFrameMkLst>
            <pc:docMk/>
            <pc:sldMk cId="2175815106" sldId="306"/>
            <ac:graphicFrameMk id="5" creationId="{88E8919A-73CF-8423-53F7-CDBEF1C693DB}"/>
          </ac:graphicFrameMkLst>
        </pc:graphicFrameChg>
        <pc:graphicFrameChg chg="add del mod">
          <ac:chgData name="Titia Woltring" userId="49d3770f-9077-4a55-8183-099005d23a80" providerId="ADAL" clId="{4FF379D6-2C6D-4287-BE4B-FC048320460F}" dt="2023-10-18T18:48:01.873" v="10984" actId="478"/>
          <ac:graphicFrameMkLst>
            <pc:docMk/>
            <pc:sldMk cId="2175815106" sldId="306"/>
            <ac:graphicFrameMk id="6" creationId="{1162051F-9CFA-4C23-8C73-0FAACE2EE401}"/>
          </ac:graphicFrameMkLst>
        </pc:graphicFrameChg>
        <pc:graphicFrameChg chg="add mod">
          <ac:chgData name="Titia Woltring" userId="49d3770f-9077-4a55-8183-099005d23a80" providerId="ADAL" clId="{4FF379D6-2C6D-4287-BE4B-FC048320460F}" dt="2023-10-18T18:48:19.383" v="10986" actId="14100"/>
          <ac:graphicFrameMkLst>
            <pc:docMk/>
            <pc:sldMk cId="2175815106" sldId="306"/>
            <ac:graphicFrameMk id="9" creationId="{1E55F607-B134-DBAA-2CDC-FB26BAA706CB}"/>
          </ac:graphicFrameMkLst>
        </pc:graphicFrameChg>
        <pc:graphicFrameChg chg="add mod">
          <ac:chgData name="Titia Woltring" userId="49d3770f-9077-4a55-8183-099005d23a80" providerId="ADAL" clId="{4FF379D6-2C6D-4287-BE4B-FC048320460F}" dt="2023-10-18T18:51:08.043" v="11027" actId="14100"/>
          <ac:graphicFrameMkLst>
            <pc:docMk/>
            <pc:sldMk cId="2175815106" sldId="306"/>
            <ac:graphicFrameMk id="10" creationId="{88E8919A-73CF-8423-53F7-CDBEF1C693DB}"/>
          </ac:graphicFrameMkLst>
        </pc:graphicFrameChg>
        <pc:picChg chg="add mod">
          <ac:chgData name="Titia Woltring" userId="49d3770f-9077-4a55-8183-099005d23a80" providerId="ADAL" clId="{4FF379D6-2C6D-4287-BE4B-FC048320460F}" dt="2023-10-18T19:05:49.183" v="11660"/>
          <ac:picMkLst>
            <pc:docMk/>
            <pc:sldMk cId="2175815106" sldId="306"/>
            <ac:picMk id="11" creationId="{88383AA2-3D0E-E898-01FD-17EDC0F132E3}"/>
          </ac:picMkLst>
        </pc:picChg>
      </pc:sldChg>
      <pc:sldChg chg="addSp delSp modSp new mod modClrScheme chgLayout">
        <pc:chgData name="Titia Woltring" userId="49d3770f-9077-4a55-8183-099005d23a80" providerId="ADAL" clId="{4FF379D6-2C6D-4287-BE4B-FC048320460F}" dt="2023-10-19T14:12:29.891" v="13573" actId="20577"/>
        <pc:sldMkLst>
          <pc:docMk/>
          <pc:sldMk cId="3080697494" sldId="307"/>
        </pc:sldMkLst>
        <pc:spChg chg="del mod ord">
          <ac:chgData name="Titia Woltring" userId="49d3770f-9077-4a55-8183-099005d23a80" providerId="ADAL" clId="{4FF379D6-2C6D-4287-BE4B-FC048320460F}" dt="2023-10-17T19:11:03.647" v="8072" actId="700"/>
          <ac:spMkLst>
            <pc:docMk/>
            <pc:sldMk cId="3080697494" sldId="307"/>
            <ac:spMk id="2" creationId="{5C00E8BA-EA2D-039D-BC44-4FEC70955B79}"/>
          </ac:spMkLst>
        </pc:spChg>
        <pc:spChg chg="add del mod">
          <ac:chgData name="Titia Woltring" userId="49d3770f-9077-4a55-8183-099005d23a80" providerId="ADAL" clId="{4FF379D6-2C6D-4287-BE4B-FC048320460F}" dt="2023-10-18T18:57:27.494" v="11148"/>
          <ac:spMkLst>
            <pc:docMk/>
            <pc:sldMk cId="3080697494" sldId="307"/>
            <ac:spMk id="3" creationId="{763FDDBC-1338-87D6-60B6-96F7C263EDED}"/>
          </ac:spMkLst>
        </pc:spChg>
        <pc:spChg chg="del mod ord">
          <ac:chgData name="Titia Woltring" userId="49d3770f-9077-4a55-8183-099005d23a80" providerId="ADAL" clId="{4FF379D6-2C6D-4287-BE4B-FC048320460F}" dt="2023-10-17T19:11:03.647" v="8072" actId="700"/>
          <ac:spMkLst>
            <pc:docMk/>
            <pc:sldMk cId="3080697494" sldId="307"/>
            <ac:spMk id="3" creationId="{D8497376-B51F-D3AD-4329-5E921D086889}"/>
          </ac:spMkLst>
        </pc:spChg>
        <pc:spChg chg="del">
          <ac:chgData name="Titia Woltring" userId="49d3770f-9077-4a55-8183-099005d23a80" providerId="ADAL" clId="{4FF379D6-2C6D-4287-BE4B-FC048320460F}" dt="2023-10-17T19:11:03.647" v="8072" actId="700"/>
          <ac:spMkLst>
            <pc:docMk/>
            <pc:sldMk cId="3080697494" sldId="307"/>
            <ac:spMk id="4" creationId="{B48B11BE-6C7E-F7EB-D1DD-E7950625E265}"/>
          </ac:spMkLst>
        </pc:spChg>
        <pc:spChg chg="add del mod ord">
          <ac:chgData name="Titia Woltring" userId="49d3770f-9077-4a55-8183-099005d23a80" providerId="ADAL" clId="{4FF379D6-2C6D-4287-BE4B-FC048320460F}" dt="2023-10-17T19:11:16.092" v="8075" actId="700"/>
          <ac:spMkLst>
            <pc:docMk/>
            <pc:sldMk cId="3080697494" sldId="307"/>
            <ac:spMk id="5" creationId="{DD7771C5-70F1-82D7-AB1F-D908EB432190}"/>
          </ac:spMkLst>
        </pc:spChg>
        <pc:spChg chg="add del mod ord">
          <ac:chgData name="Titia Woltring" userId="49d3770f-9077-4a55-8183-099005d23a80" providerId="ADAL" clId="{4FF379D6-2C6D-4287-BE4B-FC048320460F}" dt="2023-10-17T19:11:16.092" v="8075" actId="700"/>
          <ac:spMkLst>
            <pc:docMk/>
            <pc:sldMk cId="3080697494" sldId="307"/>
            <ac:spMk id="6" creationId="{131F7D50-84E2-787D-9974-BB13F45F56E8}"/>
          </ac:spMkLst>
        </pc:spChg>
        <pc:spChg chg="add del">
          <ac:chgData name="Titia Woltring" userId="49d3770f-9077-4a55-8183-099005d23a80" providerId="ADAL" clId="{4FF379D6-2C6D-4287-BE4B-FC048320460F}" dt="2023-10-18T19:06:23.695" v="11674" actId="22"/>
          <ac:spMkLst>
            <pc:docMk/>
            <pc:sldMk cId="3080697494" sldId="307"/>
            <ac:spMk id="6" creationId="{D3336FCC-2B5E-C3CC-85A7-A5C03D6B9A87}"/>
          </ac:spMkLst>
        </pc:spChg>
        <pc:spChg chg="add mod ord">
          <ac:chgData name="Titia Woltring" userId="49d3770f-9077-4a55-8183-099005d23a80" providerId="ADAL" clId="{4FF379D6-2C6D-4287-BE4B-FC048320460F}" dt="2023-10-17T19:15:15.323" v="8249" actId="14100"/>
          <ac:spMkLst>
            <pc:docMk/>
            <pc:sldMk cId="3080697494" sldId="307"/>
            <ac:spMk id="8" creationId="{4281AC08-C6E3-629D-B179-22D4F7E0A11E}"/>
          </ac:spMkLst>
        </pc:spChg>
        <pc:spChg chg="add del mod ord">
          <ac:chgData name="Titia Woltring" userId="49d3770f-9077-4a55-8183-099005d23a80" providerId="ADAL" clId="{4FF379D6-2C6D-4287-BE4B-FC048320460F}" dt="2023-10-17T19:11:17.450" v="8076"/>
          <ac:spMkLst>
            <pc:docMk/>
            <pc:sldMk cId="3080697494" sldId="307"/>
            <ac:spMk id="9" creationId="{7AA24250-5EDA-0293-EF51-AF3B09AA76F5}"/>
          </ac:spMkLst>
        </pc:spChg>
        <pc:spChg chg="add mod ord">
          <ac:chgData name="Titia Woltring" userId="49d3770f-9077-4a55-8183-099005d23a80" providerId="ADAL" clId="{4FF379D6-2C6D-4287-BE4B-FC048320460F}" dt="2023-10-19T14:12:29.891" v="13573" actId="20577"/>
          <ac:spMkLst>
            <pc:docMk/>
            <pc:sldMk cId="3080697494" sldId="307"/>
            <ac:spMk id="10" creationId="{2C8D82DD-5435-27F1-1D68-1816F7A32890}"/>
          </ac:spMkLst>
        </pc:spChg>
        <pc:graphicFrameChg chg="add mod">
          <ac:chgData name="Titia Woltring" userId="49d3770f-9077-4a55-8183-099005d23a80" providerId="ADAL" clId="{4FF379D6-2C6D-4287-BE4B-FC048320460F}" dt="2023-10-18T18:57:31.256" v="11149" actId="14100"/>
          <ac:graphicFrameMkLst>
            <pc:docMk/>
            <pc:sldMk cId="3080697494" sldId="307"/>
            <ac:graphicFrameMk id="4" creationId="{88E8919A-73CF-8423-53F7-CDBEF1C693DB}"/>
          </ac:graphicFrameMkLst>
        </pc:graphicFrameChg>
        <pc:graphicFrameChg chg="add mod">
          <ac:chgData name="Titia Woltring" userId="49d3770f-9077-4a55-8183-099005d23a80" providerId="ADAL" clId="{4FF379D6-2C6D-4287-BE4B-FC048320460F}" dt="2023-10-17T19:11:07.957" v="8074"/>
          <ac:graphicFrameMkLst>
            <pc:docMk/>
            <pc:sldMk cId="3080697494" sldId="307"/>
            <ac:graphicFrameMk id="7" creationId="{786DB0ED-8A7F-492F-9397-02CBE3FC6E20}"/>
          </ac:graphicFrameMkLst>
        </pc:graphicFrameChg>
        <pc:graphicFrameChg chg="add del mod">
          <ac:chgData name="Titia Woltring" userId="49d3770f-9077-4a55-8183-099005d23a80" providerId="ADAL" clId="{4FF379D6-2C6D-4287-BE4B-FC048320460F}" dt="2023-10-18T18:56:21.124" v="11143" actId="478"/>
          <ac:graphicFrameMkLst>
            <pc:docMk/>
            <pc:sldMk cId="3080697494" sldId="307"/>
            <ac:graphicFrameMk id="11" creationId="{786DB0ED-8A7F-492F-9397-02CBE3FC6E20}"/>
          </ac:graphicFrameMkLst>
        </pc:graphicFrameChg>
        <pc:picChg chg="add mod">
          <ac:chgData name="Titia Woltring" userId="49d3770f-9077-4a55-8183-099005d23a80" providerId="ADAL" clId="{4FF379D6-2C6D-4287-BE4B-FC048320460F}" dt="2023-10-18T19:06:28.270" v="11675"/>
          <ac:picMkLst>
            <pc:docMk/>
            <pc:sldMk cId="3080697494" sldId="307"/>
            <ac:picMk id="7" creationId="{FE6B594F-AF9A-896F-134D-422460BE222A}"/>
          </ac:picMkLst>
        </pc:picChg>
      </pc:sldChg>
      <pc:sldChg chg="addSp delSp modSp new mod modClrScheme chgLayout modNotesTx">
        <pc:chgData name="Titia Woltring" userId="49d3770f-9077-4a55-8183-099005d23a80" providerId="ADAL" clId="{4FF379D6-2C6D-4287-BE4B-FC048320460F}" dt="2023-10-18T19:07:49.426" v="11716"/>
        <pc:sldMkLst>
          <pc:docMk/>
          <pc:sldMk cId="976226190" sldId="308"/>
        </pc:sldMkLst>
        <pc:spChg chg="del mod ord">
          <ac:chgData name="Titia Woltring" userId="49d3770f-9077-4a55-8183-099005d23a80" providerId="ADAL" clId="{4FF379D6-2C6D-4287-BE4B-FC048320460F}" dt="2023-10-17T19:16:49.352" v="8255" actId="700"/>
          <ac:spMkLst>
            <pc:docMk/>
            <pc:sldMk cId="976226190" sldId="308"/>
            <ac:spMk id="2" creationId="{2B63F637-8788-5B95-2DDE-8763F8E6C6C6}"/>
          </ac:spMkLst>
        </pc:spChg>
        <pc:spChg chg="del mod ord">
          <ac:chgData name="Titia Woltring" userId="49d3770f-9077-4a55-8183-099005d23a80" providerId="ADAL" clId="{4FF379D6-2C6D-4287-BE4B-FC048320460F}" dt="2023-10-17T19:16:49.352" v="8255" actId="700"/>
          <ac:spMkLst>
            <pc:docMk/>
            <pc:sldMk cId="976226190" sldId="308"/>
            <ac:spMk id="3" creationId="{B51DF037-C0D0-A1C0-5C30-C09CF70F7DD3}"/>
          </ac:spMkLst>
        </pc:spChg>
        <pc:spChg chg="del">
          <ac:chgData name="Titia Woltring" userId="49d3770f-9077-4a55-8183-099005d23a80" providerId="ADAL" clId="{4FF379D6-2C6D-4287-BE4B-FC048320460F}" dt="2023-10-17T19:16:49.352" v="8255" actId="700"/>
          <ac:spMkLst>
            <pc:docMk/>
            <pc:sldMk cId="976226190" sldId="308"/>
            <ac:spMk id="4" creationId="{8EB2B3AF-C136-970E-4CC0-22905712E2A9}"/>
          </ac:spMkLst>
        </pc:spChg>
        <pc:spChg chg="add mod ord">
          <ac:chgData name="Titia Woltring" userId="49d3770f-9077-4a55-8183-099005d23a80" providerId="ADAL" clId="{4FF379D6-2C6D-4287-BE4B-FC048320460F}" dt="2023-10-18T19:06:39.215" v="11678" actId="1076"/>
          <ac:spMkLst>
            <pc:docMk/>
            <pc:sldMk cId="976226190" sldId="308"/>
            <ac:spMk id="5" creationId="{D69B6308-9332-47D0-9352-25017E55AB6B}"/>
          </ac:spMkLst>
        </pc:spChg>
        <pc:spChg chg="add mod ord">
          <ac:chgData name="Titia Woltring" userId="49d3770f-9077-4a55-8183-099005d23a80" providerId="ADAL" clId="{4FF379D6-2C6D-4287-BE4B-FC048320460F}" dt="2023-10-18T19:07:15.375" v="11715" actId="20577"/>
          <ac:spMkLst>
            <pc:docMk/>
            <pc:sldMk cId="976226190" sldId="308"/>
            <ac:spMk id="6" creationId="{D8EEC2D3-3E81-7C47-ED50-1D2A269ADBFD}"/>
          </ac:spMkLst>
        </pc:spChg>
        <pc:picChg chg="add mod">
          <ac:chgData name="Titia Woltring" userId="49d3770f-9077-4a55-8183-099005d23a80" providerId="ADAL" clId="{4FF379D6-2C6D-4287-BE4B-FC048320460F}" dt="2023-10-18T19:06:32.289" v="11676"/>
          <ac:picMkLst>
            <pc:docMk/>
            <pc:sldMk cId="976226190" sldId="308"/>
            <ac:picMk id="2" creationId="{8F82DA22-79B5-1400-E683-F108AEE7E025}"/>
          </ac:picMkLst>
        </pc:picChg>
      </pc:sldChg>
      <pc:sldChg chg="addSp modSp new mod modNotesTx">
        <pc:chgData name="Titia Woltring" userId="49d3770f-9077-4a55-8183-099005d23a80" providerId="ADAL" clId="{4FF379D6-2C6D-4287-BE4B-FC048320460F}" dt="2023-10-19T11:42:54.852" v="13335" actId="20577"/>
        <pc:sldMkLst>
          <pc:docMk/>
          <pc:sldMk cId="3276690231" sldId="309"/>
        </pc:sldMkLst>
        <pc:spChg chg="mod">
          <ac:chgData name="Titia Woltring" userId="49d3770f-9077-4a55-8183-099005d23a80" providerId="ADAL" clId="{4FF379D6-2C6D-4287-BE4B-FC048320460F}" dt="2023-10-18T19:25:09.813" v="13140" actId="2711"/>
          <ac:spMkLst>
            <pc:docMk/>
            <pc:sldMk cId="3276690231" sldId="309"/>
            <ac:spMk id="2" creationId="{E2944AB7-0F7E-8541-56C6-54263712C4EA}"/>
          </ac:spMkLst>
        </pc:spChg>
        <pc:spChg chg="mod">
          <ac:chgData name="Titia Woltring" userId="49d3770f-9077-4a55-8183-099005d23a80" providerId="ADAL" clId="{4FF379D6-2C6D-4287-BE4B-FC048320460F}" dt="2023-10-18T19:24:58.388" v="13139" actId="20577"/>
          <ac:spMkLst>
            <pc:docMk/>
            <pc:sldMk cId="3276690231" sldId="309"/>
            <ac:spMk id="3" creationId="{63ADA024-17DA-3603-23E1-465D9C7867CC}"/>
          </ac:spMkLst>
        </pc:spChg>
        <pc:picChg chg="add mod">
          <ac:chgData name="Titia Woltring" userId="49d3770f-9077-4a55-8183-099005d23a80" providerId="ADAL" clId="{4FF379D6-2C6D-4287-BE4B-FC048320460F}" dt="2023-10-18T19:06:44.205" v="11679"/>
          <ac:picMkLst>
            <pc:docMk/>
            <pc:sldMk cId="3276690231" sldId="309"/>
            <ac:picMk id="4" creationId="{9F1315FA-6084-8044-1FEF-BB61CD1F919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ozaanstadnl.sharepoint.com/sites/projectaanmeldingenloting/Shared%20Documents/General/Cijfermatige%20analyse/Doorstroom%20PO-VO/Advisering%20en%20onderwijspositie/Analyse%20en%20duiding%20advisering,%20plaatsing%20en%20onderwijspositie%20Zaanstreek%2021-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vozaanstadnl.sharepoint.com/sites/projectaanmeldingenloting/Shared%20Documents/General/Cijfermatige%20analyse/Doorstroom%20PO-VO/Advisering%20en%20onderwijspositie/Analyse%20en%20duiding%20advisering,%20plaatsing%20en%20onderwijspositie%20Zaanstreek%2021-23.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vozaanstadnl.sharepoint.com/sites/projectaanmeldingenloting/Shared%20Documents/General/Cijfermatige%20analyse/Doorstroom%20PO-VO/Advisering%20en%20onderwijspositie/Analyse%20en%20duiding%20advisering,%20plaatsing%20en%20onderwijspositie%20Zaanstreek%2021-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vozaanstadnl.sharepoint.com/sites/projectaanmeldingenloting/Shared%20Documents/General/Cijfermatige%20analyse/Doorstroom%20PO-VO/Advisering%20en%20onderwijspositie/Analyse%20en%20duiding%20advisering,%20plaatsing%20en%20onderwijspositie%20Zaanstreek%2021-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vozaanstadnl.sharepoint.com/sites/projectaanmeldingenloting/Shared%20Documents/General/Cijfermatige%20analyse/Doorstroom%20PO-VO/Advisering%20en%20onderwijspositie/Analyse%20en%20duiding%20advisering,%20plaatsing%20en%20onderwijspositie%20Zaanstreek%2021-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vozaanstadnl.sharepoint.com/sites/projectaanmeldingenloting/Shared%20Documents/General/Cijfermatige%20analyse/Doorstroom%20PO-VO/Advisering%20en%20onderwijspositie/Analyse%20en%20duiding%20advisering,%20plaatsing%20en%20onderwijspositie%20Zaanstreek%2021-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vozaanstadnl.sharepoint.com/sites/projectaanmeldingenloting/Shared%20Documents/General/Cijfermatige%20analyse/Doorstroom%20PO-VO/Advisering%20en%20onderwijspositie/Analyse%20en%20duiding%20advisering,%20plaatsing%20en%20onderwijspositie%20Zaanstreek%2021-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vozaanstadnl.sharepoint.com/sites/projectaanmeldingenloting/Shared%20Documents/General/Cijfermatige%20analyse/Doorstroom%20PO-VO/Advisering%20en%20onderwijspositie/Analyse%20en%20duiding%20advisering,%20plaatsing%20en%20onderwijspositie%20Zaanstreek%2021-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vozaanstadnl.sharepoint.com/sites/projectaanmeldingenloting/Shared%20Documents/General/Cijfermatige%20analyse/Doorstroom%20PO-VO/Advisering%20en%20onderwijspositie/Analyse%20en%20duiding%20advisering,%20plaatsing%20en%20onderwijspositie%20Zaanstreek%2021-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vozaanstadnl.sharepoint.com/sites/projectaanmeldingenloting/Shared%20Documents/General/Cijfermatige%20analyse/Doorstroom%20PO-VO/Advisering%20en%20onderwijspositie/Analyse%20en%20duiding%20advisering,%20plaatsing%20en%20onderwijspositie%20Zaanstreek%2021-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0" i="0" u="none" strike="noStrike" kern="1200" spc="0" baseline="0">
                <a:solidFill>
                  <a:sysClr val="windowText" lastClr="000000">
                    <a:lumMod val="65000"/>
                    <a:lumOff val="35000"/>
                  </a:sysClr>
                </a:solidFill>
              </a:rPr>
              <a:t>Schooladvies Zaanstreek vs landelijk</a:t>
            </a:r>
          </a:p>
          <a:p>
            <a:pPr>
              <a:defRPr/>
            </a:pPr>
            <a:r>
              <a:rPr lang="nl-NL" sz="1400" b="0" i="0" u="none" strike="noStrike" kern="1200" spc="0" baseline="0">
                <a:solidFill>
                  <a:sysClr val="windowText" lastClr="000000">
                    <a:lumMod val="65000"/>
                    <a:lumOff val="35000"/>
                  </a:sysClr>
                </a:solidFill>
              </a:rPr>
              <a:t>Bron: DUO</a:t>
            </a:r>
          </a:p>
          <a:p>
            <a:pPr>
              <a:defRPr/>
            </a:pP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'[Analyse en duiding advisering, plaatsing en onderwijspositie Zaanstreek 21-23.xlsx]Overzicht advisering'!$B$1</c:f>
              <c:strCache>
                <c:ptCount val="1"/>
                <c:pt idx="0">
                  <c:v>Zaanstreek 2019
(pre corona)</c:v>
                </c:pt>
              </c:strCache>
            </c:strRef>
          </c:tx>
          <c:spPr>
            <a:solidFill>
              <a:srgbClr val="7030A0"/>
            </a:solidFill>
            <a:ln>
              <a:noFill/>
            </a:ln>
            <a:effectLst/>
          </c:spPr>
          <c:invertIfNegative val="0"/>
          <c:cat>
            <c:strRef>
              <c:f>'[Analyse en duiding advisering, plaatsing en onderwijspositie Zaanstreek 21-23.xlsx]Overzicht advisering'!$A$2:$A$11</c:f>
              <c:strCache>
                <c:ptCount val="10"/>
                <c:pt idx="0">
                  <c:v>Praktijkonderwijs</c:v>
                </c:pt>
                <c:pt idx="1">
                  <c:v>Vmbo-basis</c:v>
                </c:pt>
                <c:pt idx="2">
                  <c:v>Vmbo-basis/kader</c:v>
                </c:pt>
                <c:pt idx="3">
                  <c:v>Vmbo-kader</c:v>
                </c:pt>
                <c:pt idx="4">
                  <c:v>Vmbo-kader/theoretisch</c:v>
                </c:pt>
                <c:pt idx="5">
                  <c:v>Vmbo-theoretisch (mavo)</c:v>
                </c:pt>
                <c:pt idx="6">
                  <c:v>Vmbo-theoretisch/Havo</c:v>
                </c:pt>
                <c:pt idx="7">
                  <c:v>Havo</c:v>
                </c:pt>
                <c:pt idx="8">
                  <c:v>Havo/Vwo</c:v>
                </c:pt>
                <c:pt idx="9">
                  <c:v>Vwo</c:v>
                </c:pt>
              </c:strCache>
            </c:strRef>
          </c:cat>
          <c:val>
            <c:numRef>
              <c:f>'[Analyse en duiding advisering, plaatsing en onderwijspositie Zaanstreek 21-23.xlsx]Overzicht advisering'!$B$2:$B$11</c:f>
              <c:numCache>
                <c:formatCode>0.00%</c:formatCode>
                <c:ptCount val="10"/>
                <c:pt idx="0">
                  <c:v>2.9000000000000001E-2</c:v>
                </c:pt>
                <c:pt idx="1">
                  <c:v>9.4E-2</c:v>
                </c:pt>
                <c:pt idx="2">
                  <c:v>4.7E-2</c:v>
                </c:pt>
                <c:pt idx="3">
                  <c:v>0.128</c:v>
                </c:pt>
                <c:pt idx="4">
                  <c:v>6.3E-2</c:v>
                </c:pt>
                <c:pt idx="5">
                  <c:v>0.14000000000000001</c:v>
                </c:pt>
                <c:pt idx="6">
                  <c:v>6.5000000000000002E-2</c:v>
                </c:pt>
                <c:pt idx="7">
                  <c:v>0.17499999999999999</c:v>
                </c:pt>
                <c:pt idx="8">
                  <c:v>9.6000000000000002E-2</c:v>
                </c:pt>
                <c:pt idx="9">
                  <c:v>0.156</c:v>
                </c:pt>
              </c:numCache>
            </c:numRef>
          </c:val>
          <c:extLst>
            <c:ext xmlns:c16="http://schemas.microsoft.com/office/drawing/2014/chart" uri="{C3380CC4-5D6E-409C-BE32-E72D297353CC}">
              <c16:uniqueId val="{00000000-6F3B-4F2E-AD7D-1F638EBA3070}"/>
            </c:ext>
          </c:extLst>
        </c:ser>
        <c:ser>
          <c:idx val="1"/>
          <c:order val="1"/>
          <c:tx>
            <c:strRef>
              <c:f>'[Analyse en duiding advisering, plaatsing en onderwijspositie Zaanstreek 21-23.xlsx]Overzicht advisering'!$C$1</c:f>
              <c:strCache>
                <c:ptCount val="1"/>
                <c:pt idx="0">
                  <c:v>Zaanstreek 2021</c:v>
                </c:pt>
              </c:strCache>
            </c:strRef>
          </c:tx>
          <c:spPr>
            <a:solidFill>
              <a:srgbClr val="6AA824"/>
            </a:solidFill>
            <a:ln>
              <a:noFill/>
            </a:ln>
            <a:effectLst/>
          </c:spPr>
          <c:invertIfNegative val="0"/>
          <c:cat>
            <c:strRef>
              <c:f>'[Analyse en duiding advisering, plaatsing en onderwijspositie Zaanstreek 21-23.xlsx]Overzicht advisering'!$A$2:$A$11</c:f>
              <c:strCache>
                <c:ptCount val="10"/>
                <c:pt idx="0">
                  <c:v>Praktijkonderwijs</c:v>
                </c:pt>
                <c:pt idx="1">
                  <c:v>Vmbo-basis</c:v>
                </c:pt>
                <c:pt idx="2">
                  <c:v>Vmbo-basis/kader</c:v>
                </c:pt>
                <c:pt idx="3">
                  <c:v>Vmbo-kader</c:v>
                </c:pt>
                <c:pt idx="4">
                  <c:v>Vmbo-kader/theoretisch</c:v>
                </c:pt>
                <c:pt idx="5">
                  <c:v>Vmbo-theoretisch (mavo)</c:v>
                </c:pt>
                <c:pt idx="6">
                  <c:v>Vmbo-theoretisch/Havo</c:v>
                </c:pt>
                <c:pt idx="7">
                  <c:v>Havo</c:v>
                </c:pt>
                <c:pt idx="8">
                  <c:v>Havo/Vwo</c:v>
                </c:pt>
                <c:pt idx="9">
                  <c:v>Vwo</c:v>
                </c:pt>
              </c:strCache>
            </c:strRef>
          </c:cat>
          <c:val>
            <c:numRef>
              <c:f>'[Analyse en duiding advisering, plaatsing en onderwijspositie Zaanstreek 21-23.xlsx]Overzicht advisering'!$C$2:$C$11</c:f>
              <c:numCache>
                <c:formatCode>0.00%</c:formatCode>
                <c:ptCount val="10"/>
                <c:pt idx="0">
                  <c:v>2.9000000000000001E-2</c:v>
                </c:pt>
                <c:pt idx="1">
                  <c:v>8.5999999999999993E-2</c:v>
                </c:pt>
                <c:pt idx="2">
                  <c:v>5.1999999999999998E-2</c:v>
                </c:pt>
                <c:pt idx="3">
                  <c:v>9.9000000000000005E-2</c:v>
                </c:pt>
                <c:pt idx="4">
                  <c:v>8.2000000000000003E-2</c:v>
                </c:pt>
                <c:pt idx="5">
                  <c:v>0.129</c:v>
                </c:pt>
                <c:pt idx="6">
                  <c:v>9.7000000000000003E-2</c:v>
                </c:pt>
                <c:pt idx="7">
                  <c:v>0.16</c:v>
                </c:pt>
                <c:pt idx="8">
                  <c:v>0.109</c:v>
                </c:pt>
                <c:pt idx="9">
                  <c:v>0.14899999999999999</c:v>
                </c:pt>
              </c:numCache>
            </c:numRef>
          </c:val>
          <c:extLst>
            <c:ext xmlns:c16="http://schemas.microsoft.com/office/drawing/2014/chart" uri="{C3380CC4-5D6E-409C-BE32-E72D297353CC}">
              <c16:uniqueId val="{00000001-6F3B-4F2E-AD7D-1F638EBA3070}"/>
            </c:ext>
          </c:extLst>
        </c:ser>
        <c:ser>
          <c:idx val="2"/>
          <c:order val="2"/>
          <c:tx>
            <c:strRef>
              <c:f>'[Analyse en duiding advisering, plaatsing en onderwijspositie Zaanstreek 21-23.xlsx]Overzicht advisering'!$D$1</c:f>
              <c:strCache>
                <c:ptCount val="1"/>
                <c:pt idx="0">
                  <c:v>Zaanstreek 2022</c:v>
                </c:pt>
              </c:strCache>
            </c:strRef>
          </c:tx>
          <c:spPr>
            <a:solidFill>
              <a:srgbClr val="008DB5"/>
            </a:solidFill>
            <a:ln>
              <a:noFill/>
            </a:ln>
            <a:effectLst/>
          </c:spPr>
          <c:invertIfNegative val="0"/>
          <c:cat>
            <c:strRef>
              <c:f>'[Analyse en duiding advisering, plaatsing en onderwijspositie Zaanstreek 21-23.xlsx]Overzicht advisering'!$A$2:$A$11</c:f>
              <c:strCache>
                <c:ptCount val="10"/>
                <c:pt idx="0">
                  <c:v>Praktijkonderwijs</c:v>
                </c:pt>
                <c:pt idx="1">
                  <c:v>Vmbo-basis</c:v>
                </c:pt>
                <c:pt idx="2">
                  <c:v>Vmbo-basis/kader</c:v>
                </c:pt>
                <c:pt idx="3">
                  <c:v>Vmbo-kader</c:v>
                </c:pt>
                <c:pt idx="4">
                  <c:v>Vmbo-kader/theoretisch</c:v>
                </c:pt>
                <c:pt idx="5">
                  <c:v>Vmbo-theoretisch (mavo)</c:v>
                </c:pt>
                <c:pt idx="6">
                  <c:v>Vmbo-theoretisch/Havo</c:v>
                </c:pt>
                <c:pt idx="7">
                  <c:v>Havo</c:v>
                </c:pt>
                <c:pt idx="8">
                  <c:v>Havo/Vwo</c:v>
                </c:pt>
                <c:pt idx="9">
                  <c:v>Vwo</c:v>
                </c:pt>
              </c:strCache>
            </c:strRef>
          </c:cat>
          <c:val>
            <c:numRef>
              <c:f>'[Analyse en duiding advisering, plaatsing en onderwijspositie Zaanstreek 21-23.xlsx]Overzicht advisering'!$D$2:$D$11</c:f>
              <c:numCache>
                <c:formatCode>0.00%</c:formatCode>
                <c:ptCount val="10"/>
                <c:pt idx="0">
                  <c:v>3.5000000000000003E-2</c:v>
                </c:pt>
                <c:pt idx="1">
                  <c:v>7.0000000000000007E-2</c:v>
                </c:pt>
                <c:pt idx="2">
                  <c:v>6.4000000000000001E-2</c:v>
                </c:pt>
                <c:pt idx="3">
                  <c:v>9.7000000000000003E-2</c:v>
                </c:pt>
                <c:pt idx="4">
                  <c:v>7.0000000000000007E-2</c:v>
                </c:pt>
                <c:pt idx="5">
                  <c:v>0.127</c:v>
                </c:pt>
                <c:pt idx="6">
                  <c:v>0.107</c:v>
                </c:pt>
                <c:pt idx="7">
                  <c:v>0.16200000000000001</c:v>
                </c:pt>
                <c:pt idx="8">
                  <c:v>9.1999999999999998E-2</c:v>
                </c:pt>
                <c:pt idx="9">
                  <c:v>0.17100000000000001</c:v>
                </c:pt>
              </c:numCache>
            </c:numRef>
          </c:val>
          <c:extLst>
            <c:ext xmlns:c16="http://schemas.microsoft.com/office/drawing/2014/chart" uri="{C3380CC4-5D6E-409C-BE32-E72D297353CC}">
              <c16:uniqueId val="{00000002-6F3B-4F2E-AD7D-1F638EBA3070}"/>
            </c:ext>
          </c:extLst>
        </c:ser>
        <c:ser>
          <c:idx val="3"/>
          <c:order val="3"/>
          <c:tx>
            <c:strRef>
              <c:f>'[Analyse en duiding advisering, plaatsing en onderwijspositie Zaanstreek 21-23.xlsx]Overzicht advisering'!$E$1</c:f>
              <c:strCache>
                <c:ptCount val="1"/>
                <c:pt idx="0">
                  <c:v>Landelijk 2022</c:v>
                </c:pt>
              </c:strCache>
            </c:strRef>
          </c:tx>
          <c:spPr>
            <a:solidFill>
              <a:schemeClr val="accent4"/>
            </a:solidFill>
            <a:ln>
              <a:noFill/>
            </a:ln>
            <a:effectLst/>
          </c:spPr>
          <c:invertIfNegative val="0"/>
          <c:cat>
            <c:strRef>
              <c:f>'[Analyse en duiding advisering, plaatsing en onderwijspositie Zaanstreek 21-23.xlsx]Overzicht advisering'!$A$2:$A$11</c:f>
              <c:strCache>
                <c:ptCount val="10"/>
                <c:pt idx="0">
                  <c:v>Praktijkonderwijs</c:v>
                </c:pt>
                <c:pt idx="1">
                  <c:v>Vmbo-basis</c:v>
                </c:pt>
                <c:pt idx="2">
                  <c:v>Vmbo-basis/kader</c:v>
                </c:pt>
                <c:pt idx="3">
                  <c:v>Vmbo-kader</c:v>
                </c:pt>
                <c:pt idx="4">
                  <c:v>Vmbo-kader/theoretisch</c:v>
                </c:pt>
                <c:pt idx="5">
                  <c:v>Vmbo-theoretisch (mavo)</c:v>
                </c:pt>
                <c:pt idx="6">
                  <c:v>Vmbo-theoretisch/Havo</c:v>
                </c:pt>
                <c:pt idx="7">
                  <c:v>Havo</c:v>
                </c:pt>
                <c:pt idx="8">
                  <c:v>Havo/Vwo</c:v>
                </c:pt>
                <c:pt idx="9">
                  <c:v>Vwo</c:v>
                </c:pt>
              </c:strCache>
            </c:strRef>
          </c:cat>
          <c:val>
            <c:numRef>
              <c:f>'[Analyse en duiding advisering, plaatsing en onderwijspositie Zaanstreek 21-23.xlsx]Overzicht advisering'!$E$2:$E$11</c:f>
              <c:numCache>
                <c:formatCode>0.00%</c:formatCode>
                <c:ptCount val="10"/>
                <c:pt idx="0">
                  <c:v>2.7E-2</c:v>
                </c:pt>
                <c:pt idx="1">
                  <c:v>0.06</c:v>
                </c:pt>
                <c:pt idx="2">
                  <c:v>4.1000000000000002E-2</c:v>
                </c:pt>
                <c:pt idx="3">
                  <c:v>8.5000000000000006E-2</c:v>
                </c:pt>
                <c:pt idx="4">
                  <c:v>5.2999999999999999E-2</c:v>
                </c:pt>
                <c:pt idx="5">
                  <c:v>0.158</c:v>
                </c:pt>
                <c:pt idx="6">
                  <c:v>0.105</c:v>
                </c:pt>
                <c:pt idx="7">
                  <c:v>0.153</c:v>
                </c:pt>
                <c:pt idx="8">
                  <c:v>0.112</c:v>
                </c:pt>
                <c:pt idx="9">
                  <c:v>0.192</c:v>
                </c:pt>
              </c:numCache>
            </c:numRef>
          </c:val>
          <c:extLst>
            <c:ext xmlns:c16="http://schemas.microsoft.com/office/drawing/2014/chart" uri="{C3380CC4-5D6E-409C-BE32-E72D297353CC}">
              <c16:uniqueId val="{00000003-6F3B-4F2E-AD7D-1F638EBA3070}"/>
            </c:ext>
          </c:extLst>
        </c:ser>
        <c:dLbls>
          <c:showLegendKey val="0"/>
          <c:showVal val="0"/>
          <c:showCatName val="0"/>
          <c:showSerName val="0"/>
          <c:showPercent val="0"/>
          <c:showBubbleSize val="0"/>
        </c:dLbls>
        <c:gapWidth val="219"/>
        <c:axId val="2097625680"/>
        <c:axId val="1975011648"/>
      </c:barChart>
      <c:catAx>
        <c:axId val="2097625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Schooladviezen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975011648"/>
        <c:crosses val="autoZero"/>
        <c:auto val="1"/>
        <c:lblAlgn val="ctr"/>
        <c:lblOffset val="100"/>
        <c:noMultiLvlLbl val="0"/>
      </c:catAx>
      <c:valAx>
        <c:axId val="1975011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a:t>
                </a:r>
                <a:r>
                  <a:rPr lang="nl-NL" baseline="0"/>
                  <a:t> gegeven schooladvies</a:t>
                </a:r>
                <a:endParaRPr lang="nl-N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09762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[Analyse en duiding advisering, plaatsing en onderwijspositie Zaanstreek 21-23.xlsx]Overzicht LJ 3 t.o.v. def bsa!Draaitabel19</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en-US"/>
              <a:t>Verdeling schooladviezen leerlingen</a:t>
            </a:r>
            <a:r>
              <a:rPr lang="en-US" baseline="0"/>
              <a:t> </a:t>
            </a:r>
            <a:r>
              <a:rPr lang="en-US"/>
              <a:t>3 Havo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l-NL"/>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B0F0"/>
          </a:solidFill>
          <a:ln w="19050">
            <a:solidFill>
              <a:schemeClr val="lt1"/>
            </a:solidFill>
          </a:ln>
          <a:effectLst/>
        </c:spPr>
      </c:pivotFmt>
      <c:pivotFmt>
        <c:idx val="2"/>
        <c:spPr>
          <a:solidFill>
            <a:srgbClr val="0070C0"/>
          </a:solidFill>
          <a:ln w="19050">
            <a:solidFill>
              <a:schemeClr val="lt1"/>
            </a:solidFill>
          </a:ln>
          <a:effectLst/>
        </c:spPr>
      </c:pivotFmt>
      <c:pivotFmt>
        <c:idx val="3"/>
        <c:spPr>
          <a:solidFill>
            <a:srgbClr val="D65D2B"/>
          </a:solidFill>
          <a:ln w="19050">
            <a:solidFill>
              <a:schemeClr val="lt1"/>
            </a:solidFill>
          </a:ln>
          <a:effectLst/>
        </c:spPr>
      </c:pivotFmt>
      <c:pivotFmt>
        <c:idx val="4"/>
        <c:spPr>
          <a:solidFill>
            <a:srgbClr val="92D050"/>
          </a:solidFill>
          <a:ln w="19050">
            <a:solidFill>
              <a:schemeClr val="lt1"/>
            </a:solidFill>
          </a:ln>
          <a:effectLst/>
        </c:spPr>
      </c:pivotFmt>
      <c:pivotFmt>
        <c:idx val="5"/>
        <c:spPr>
          <a:solidFill>
            <a:srgbClr val="0078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E94190"/>
          </a:solidFill>
          <a:ln w="19050">
            <a:solidFill>
              <a:schemeClr val="lt1"/>
            </a:solidFill>
          </a:ln>
          <a:effectLst/>
        </c:spPr>
      </c:pivotFmt>
      <c:pivotFmt>
        <c:idx val="8"/>
        <c:spPr>
          <a:solidFill>
            <a:srgbClr val="DA91AF"/>
          </a:solidFill>
          <a:ln w="19050">
            <a:solidFill>
              <a:schemeClr val="lt1"/>
            </a:solidFill>
          </a:ln>
          <a:effectLst/>
        </c:spPr>
      </c:pivotFmt>
      <c:pivotFmt>
        <c:idx val="9"/>
        <c:spPr>
          <a:solidFill>
            <a:srgbClr val="F0D500"/>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rgbClr val="00B0F0"/>
          </a:solidFill>
          <a:ln w="19050">
            <a:solidFill>
              <a:schemeClr val="lt1"/>
            </a:solidFill>
          </a:ln>
          <a:effectLst/>
        </c:spPr>
      </c:pivotFmt>
      <c:pivotFmt>
        <c:idx val="12"/>
        <c:spPr>
          <a:solidFill>
            <a:srgbClr val="0070C0"/>
          </a:solidFill>
          <a:ln w="19050">
            <a:solidFill>
              <a:schemeClr val="lt1"/>
            </a:solidFill>
          </a:ln>
          <a:effectLst/>
        </c:spPr>
      </c:pivotFmt>
      <c:pivotFmt>
        <c:idx val="13"/>
        <c:spPr>
          <a:solidFill>
            <a:srgbClr val="D65D2B"/>
          </a:solidFill>
          <a:ln w="19050">
            <a:solidFill>
              <a:schemeClr val="lt1"/>
            </a:solidFill>
          </a:ln>
          <a:effectLst/>
        </c:spPr>
      </c:pivotFmt>
      <c:pivotFmt>
        <c:idx val="14"/>
        <c:spPr>
          <a:solidFill>
            <a:srgbClr val="92D050"/>
          </a:solidFill>
          <a:ln w="19050">
            <a:solidFill>
              <a:schemeClr val="lt1"/>
            </a:solidFill>
          </a:ln>
          <a:effectLst/>
        </c:spPr>
      </c:pivotFmt>
      <c:pivotFmt>
        <c:idx val="15"/>
        <c:spPr>
          <a:solidFill>
            <a:srgbClr val="007850"/>
          </a:solidFill>
          <a:ln w="19050">
            <a:solidFill>
              <a:schemeClr val="lt1"/>
            </a:solidFill>
          </a:ln>
          <a:effectLst/>
        </c:spPr>
      </c:pivotFmt>
      <c:pivotFmt>
        <c:idx val="16"/>
        <c:spPr>
          <a:solidFill>
            <a:srgbClr val="7030A0"/>
          </a:solidFill>
          <a:ln w="19050">
            <a:solidFill>
              <a:schemeClr val="lt1"/>
            </a:solidFill>
          </a:ln>
          <a:effectLst/>
        </c:spPr>
      </c:pivotFmt>
      <c:pivotFmt>
        <c:idx val="17"/>
        <c:spPr>
          <a:solidFill>
            <a:srgbClr val="E94190"/>
          </a:solidFill>
          <a:ln w="19050">
            <a:solidFill>
              <a:schemeClr val="lt1"/>
            </a:solidFill>
          </a:ln>
          <a:effectLst/>
        </c:spPr>
      </c:pivotFmt>
      <c:pivotFmt>
        <c:idx val="18"/>
        <c:spPr>
          <a:solidFill>
            <a:srgbClr val="DA91AF"/>
          </a:solidFill>
          <a:ln w="19050">
            <a:solidFill>
              <a:schemeClr val="lt1"/>
            </a:solidFill>
          </a:ln>
          <a:effectLst/>
        </c:spPr>
      </c:pivotFmt>
      <c:pivotFmt>
        <c:idx val="19"/>
        <c:spPr>
          <a:solidFill>
            <a:srgbClr val="F0D500"/>
          </a:solidFill>
          <a:ln w="19050">
            <a:solidFill>
              <a:schemeClr val="lt1"/>
            </a:solidFill>
          </a:ln>
          <a:effectLst/>
        </c:spPr>
      </c:pivotFmt>
      <c:pivotFmt>
        <c:idx val="2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rgbClr val="00B0F0"/>
          </a:solidFill>
          <a:ln w="19050">
            <a:solidFill>
              <a:schemeClr val="lt1"/>
            </a:solidFill>
          </a:ln>
          <a:effectLst/>
        </c:spPr>
      </c:pivotFmt>
      <c:pivotFmt>
        <c:idx val="22"/>
        <c:spPr>
          <a:solidFill>
            <a:srgbClr val="0070C0"/>
          </a:solidFill>
          <a:ln w="19050">
            <a:solidFill>
              <a:schemeClr val="lt1"/>
            </a:solidFill>
          </a:ln>
          <a:effectLst/>
        </c:spPr>
      </c:pivotFmt>
      <c:pivotFmt>
        <c:idx val="23"/>
        <c:spPr>
          <a:solidFill>
            <a:srgbClr val="D65D2B"/>
          </a:solidFill>
          <a:ln w="19050">
            <a:solidFill>
              <a:schemeClr val="lt1"/>
            </a:solidFill>
          </a:ln>
          <a:effectLst/>
        </c:spPr>
      </c:pivotFmt>
      <c:pivotFmt>
        <c:idx val="24"/>
        <c:spPr>
          <a:solidFill>
            <a:srgbClr val="92D050"/>
          </a:solidFill>
          <a:ln w="19050">
            <a:solidFill>
              <a:schemeClr val="lt1"/>
            </a:solidFill>
          </a:ln>
          <a:effectLst/>
        </c:spPr>
      </c:pivotFmt>
      <c:pivotFmt>
        <c:idx val="25"/>
        <c:spPr>
          <a:solidFill>
            <a:srgbClr val="007850"/>
          </a:solidFill>
          <a:ln w="19050">
            <a:solidFill>
              <a:schemeClr val="lt1"/>
            </a:solidFill>
          </a:ln>
          <a:effectLst/>
        </c:spPr>
      </c:pivotFmt>
      <c:pivotFmt>
        <c:idx val="26"/>
        <c:spPr>
          <a:solidFill>
            <a:srgbClr val="7030A0"/>
          </a:solidFill>
          <a:ln w="19050">
            <a:solidFill>
              <a:schemeClr val="lt1"/>
            </a:solidFill>
          </a:ln>
          <a:effectLst/>
        </c:spPr>
      </c:pivotFmt>
      <c:pivotFmt>
        <c:idx val="27"/>
        <c:spPr>
          <a:solidFill>
            <a:srgbClr val="E94190"/>
          </a:solidFill>
          <a:ln w="19050">
            <a:solidFill>
              <a:schemeClr val="lt1"/>
            </a:solidFill>
          </a:ln>
          <a:effectLst/>
        </c:spPr>
      </c:pivotFmt>
      <c:pivotFmt>
        <c:idx val="28"/>
        <c:spPr>
          <a:solidFill>
            <a:srgbClr val="DA91AF"/>
          </a:solidFill>
          <a:ln w="19050">
            <a:solidFill>
              <a:schemeClr val="lt1"/>
            </a:solidFill>
          </a:ln>
          <a:effectLst/>
        </c:spPr>
      </c:pivotFmt>
      <c:pivotFmt>
        <c:idx val="29"/>
        <c:spPr>
          <a:solidFill>
            <a:srgbClr val="F0D500"/>
          </a:solidFill>
          <a:ln w="19050">
            <a:solidFill>
              <a:schemeClr val="lt1"/>
            </a:solidFill>
          </a:ln>
          <a:effectLst/>
        </c:spPr>
      </c:pivotFmt>
    </c:pivotFmts>
    <c:plotArea>
      <c:layout/>
      <c:pieChart>
        <c:varyColors val="1"/>
        <c:ser>
          <c:idx val="0"/>
          <c:order val="0"/>
          <c:tx>
            <c:strRef>
              <c:f>'Overzicht LJ 3 t.o.v. def bsa'!$B$5</c:f>
              <c:strCache>
                <c:ptCount val="1"/>
                <c:pt idx="0">
                  <c:v>Totaal</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00F1-47F1-8488-32E8177B63C7}"/>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00F1-47F1-8488-32E8177B63C7}"/>
              </c:ext>
            </c:extLst>
          </c:dPt>
          <c:dPt>
            <c:idx val="2"/>
            <c:bubble3D val="0"/>
            <c:spPr>
              <a:solidFill>
                <a:srgbClr val="D65D2B"/>
              </a:solidFill>
              <a:ln w="19050">
                <a:solidFill>
                  <a:schemeClr val="lt1"/>
                </a:solidFill>
              </a:ln>
              <a:effectLst/>
            </c:spPr>
            <c:extLst>
              <c:ext xmlns:c16="http://schemas.microsoft.com/office/drawing/2014/chart" uri="{C3380CC4-5D6E-409C-BE32-E72D297353CC}">
                <c16:uniqueId val="{00000005-00F1-47F1-8488-32E8177B63C7}"/>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00F1-47F1-8488-32E8177B63C7}"/>
              </c:ext>
            </c:extLst>
          </c:dPt>
          <c:dPt>
            <c:idx val="4"/>
            <c:bubble3D val="0"/>
            <c:spPr>
              <a:solidFill>
                <a:srgbClr val="007850"/>
              </a:solidFill>
              <a:ln w="19050">
                <a:solidFill>
                  <a:schemeClr val="lt1"/>
                </a:solidFill>
              </a:ln>
              <a:effectLst/>
            </c:spPr>
            <c:extLst>
              <c:ext xmlns:c16="http://schemas.microsoft.com/office/drawing/2014/chart" uri="{C3380CC4-5D6E-409C-BE32-E72D297353CC}">
                <c16:uniqueId val="{00000009-00F1-47F1-8488-32E8177B63C7}"/>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00F1-47F1-8488-32E8177B63C7}"/>
              </c:ext>
            </c:extLst>
          </c:dPt>
          <c:dPt>
            <c:idx val="6"/>
            <c:bubble3D val="0"/>
            <c:spPr>
              <a:solidFill>
                <a:srgbClr val="E94190"/>
              </a:solidFill>
              <a:ln w="19050">
                <a:solidFill>
                  <a:schemeClr val="lt1"/>
                </a:solidFill>
              </a:ln>
              <a:effectLst/>
            </c:spPr>
            <c:extLst>
              <c:ext xmlns:c16="http://schemas.microsoft.com/office/drawing/2014/chart" uri="{C3380CC4-5D6E-409C-BE32-E72D297353CC}">
                <c16:uniqueId val="{0000000D-00F1-47F1-8488-32E8177B63C7}"/>
              </c:ext>
            </c:extLst>
          </c:dPt>
          <c:dPt>
            <c:idx val="7"/>
            <c:bubble3D val="0"/>
            <c:spPr>
              <a:solidFill>
                <a:srgbClr val="DA91AF"/>
              </a:solidFill>
              <a:ln w="19050">
                <a:solidFill>
                  <a:schemeClr val="lt1"/>
                </a:solidFill>
              </a:ln>
              <a:effectLst/>
            </c:spPr>
            <c:extLst>
              <c:ext xmlns:c16="http://schemas.microsoft.com/office/drawing/2014/chart" uri="{C3380CC4-5D6E-409C-BE32-E72D297353CC}">
                <c16:uniqueId val="{0000000F-00F1-47F1-8488-32E8177B63C7}"/>
              </c:ext>
            </c:extLst>
          </c:dPt>
          <c:dPt>
            <c:idx val="8"/>
            <c:bubble3D val="0"/>
            <c:spPr>
              <a:solidFill>
                <a:srgbClr val="F0D500"/>
              </a:solidFill>
              <a:ln w="19050">
                <a:solidFill>
                  <a:schemeClr val="lt1"/>
                </a:solidFill>
              </a:ln>
              <a:effectLst/>
            </c:spPr>
            <c:extLst>
              <c:ext xmlns:c16="http://schemas.microsoft.com/office/drawing/2014/chart" uri="{C3380CC4-5D6E-409C-BE32-E72D297353CC}">
                <c16:uniqueId val="{00000011-00F1-47F1-8488-32E8177B63C7}"/>
              </c:ext>
            </c:extLst>
          </c:dPt>
          <c:cat>
            <c:strRef>
              <c:f>'Overzicht LJ 3 t.o.v. def bsa'!$A$6:$A$15</c:f>
              <c:strCache>
                <c:ptCount val="9"/>
                <c:pt idx="0">
                  <c:v>HAVO</c:v>
                </c:pt>
                <c:pt idx="1">
                  <c:v>HAVO t/m VWO</c:v>
                </c:pt>
                <c:pt idx="2">
                  <c:v>VMBO BL</c:v>
                </c:pt>
                <c:pt idx="3">
                  <c:v>VMBO BL t/m VMBO KL</c:v>
                </c:pt>
                <c:pt idx="4">
                  <c:v>VMBO KL</c:v>
                </c:pt>
                <c:pt idx="5">
                  <c:v>VMBO KL t/m VMBO TL</c:v>
                </c:pt>
                <c:pt idx="6">
                  <c:v>VMBO TL</c:v>
                </c:pt>
                <c:pt idx="7">
                  <c:v>VMBO TL t/m HAVO</c:v>
                </c:pt>
                <c:pt idx="8">
                  <c:v>VWO</c:v>
                </c:pt>
              </c:strCache>
            </c:strRef>
          </c:cat>
          <c:val>
            <c:numRef>
              <c:f>'Overzicht LJ 3 t.o.v. def bsa'!$B$6:$B$15</c:f>
              <c:numCache>
                <c:formatCode>General</c:formatCode>
                <c:ptCount val="9"/>
                <c:pt idx="0">
                  <c:v>507</c:v>
                </c:pt>
                <c:pt idx="1">
                  <c:v>296</c:v>
                </c:pt>
                <c:pt idx="2">
                  <c:v>1</c:v>
                </c:pt>
                <c:pt idx="3">
                  <c:v>3</c:v>
                </c:pt>
                <c:pt idx="4">
                  <c:v>4</c:v>
                </c:pt>
                <c:pt idx="5">
                  <c:v>11</c:v>
                </c:pt>
                <c:pt idx="6">
                  <c:v>81</c:v>
                </c:pt>
                <c:pt idx="7">
                  <c:v>124</c:v>
                </c:pt>
                <c:pt idx="8">
                  <c:v>139</c:v>
                </c:pt>
              </c:numCache>
            </c:numRef>
          </c:val>
          <c:extLst>
            <c:ext xmlns:c16="http://schemas.microsoft.com/office/drawing/2014/chart" uri="{C3380CC4-5D6E-409C-BE32-E72D297353CC}">
              <c16:uniqueId val="{00000012-00F1-47F1-8488-32E8177B63C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nl-NL" sz="1400" b="0" i="0" u="none" strike="noStrike" kern="1200" spc="0" baseline="0">
                <a:solidFill>
                  <a:sysClr val="windowText" lastClr="000000">
                    <a:lumMod val="65000"/>
                    <a:lumOff val="35000"/>
                  </a:sysClr>
                </a:solidFill>
                <a:latin typeface="Gotham Rounded Book" pitchFamily="50" charset="0"/>
              </a:rPr>
              <a:t>Heroverwegingen</a:t>
            </a:r>
          </a:p>
          <a:p>
            <a:pPr>
              <a:defRPr>
                <a:latin typeface="Gotham Rounded Book" pitchFamily="50" charset="0"/>
              </a:defRPr>
            </a:pPr>
            <a:r>
              <a:rPr lang="nl-NL" sz="1100" b="0" i="0" u="none" strike="noStrike" kern="1200" spc="0" baseline="0">
                <a:solidFill>
                  <a:sysClr val="windowText" lastClr="000000">
                    <a:lumMod val="65000"/>
                    <a:lumOff val="35000"/>
                  </a:sysClr>
                </a:solidFill>
                <a:latin typeface="Gotham Rounded Book" pitchFamily="50" charset="0"/>
              </a:rPr>
              <a:t>bron: DUO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l-NL"/>
        </a:p>
      </c:txPr>
    </c:title>
    <c:autoTitleDeleted val="0"/>
    <c:plotArea>
      <c:layout/>
      <c:barChart>
        <c:barDir val="col"/>
        <c:grouping val="clustered"/>
        <c:varyColors val="0"/>
        <c:ser>
          <c:idx val="0"/>
          <c:order val="0"/>
          <c:tx>
            <c:strRef>
              <c:f>'[Analyse en duiding advisering, plaatsing en onderwijspositie Zaanstreek 21-23.xlsx]Overzicht heroverweging'!$B$2</c:f>
              <c:strCache>
                <c:ptCount val="1"/>
                <c:pt idx="0">
                  <c:v>Aantal heroverwegingen (t.o.v. totaal leerlingen)</c:v>
                </c:pt>
              </c:strCache>
            </c:strRef>
          </c:tx>
          <c:spPr>
            <a:solidFill>
              <a:srgbClr val="007850"/>
            </a:solidFill>
            <a:ln>
              <a:noFill/>
            </a:ln>
            <a:effectLst/>
          </c:spPr>
          <c:invertIfNegative val="0"/>
          <c:cat>
            <c:strRef>
              <c:f>'[Analyse en duiding advisering, plaatsing en onderwijspositie Zaanstreek 21-23.xlsx]Overzicht heroverweging'!$A$3:$A$8</c:f>
              <c:strCache>
                <c:ptCount val="6"/>
                <c:pt idx="0">
                  <c:v>Zaanstreek 2019 (pre corona)</c:v>
                </c:pt>
                <c:pt idx="1">
                  <c:v>Landelijk 2019 (pre corona)</c:v>
                </c:pt>
                <c:pt idx="2">
                  <c:v>Zaanstreek 2021</c:v>
                </c:pt>
                <c:pt idx="3">
                  <c:v>Landelijk 2021</c:v>
                </c:pt>
                <c:pt idx="4">
                  <c:v>Zaanstreek 2022</c:v>
                </c:pt>
                <c:pt idx="5">
                  <c:v>Landelijk 2022</c:v>
                </c:pt>
              </c:strCache>
            </c:strRef>
          </c:cat>
          <c:val>
            <c:numRef>
              <c:f>'[Analyse en duiding advisering, plaatsing en onderwijspositie Zaanstreek 21-23.xlsx]Overzicht heroverweging'!$B$3:$B$8</c:f>
              <c:numCache>
                <c:formatCode>0.00%</c:formatCode>
                <c:ptCount val="6"/>
                <c:pt idx="0">
                  <c:v>0.376</c:v>
                </c:pt>
                <c:pt idx="1">
                  <c:v>0.41599999999999998</c:v>
                </c:pt>
                <c:pt idx="2">
                  <c:v>0.38200000000000001</c:v>
                </c:pt>
                <c:pt idx="3">
                  <c:v>0.376</c:v>
                </c:pt>
                <c:pt idx="4">
                  <c:v>0.38300000000000001</c:v>
                </c:pt>
                <c:pt idx="5">
                  <c:v>0.379</c:v>
                </c:pt>
              </c:numCache>
            </c:numRef>
          </c:val>
          <c:extLst>
            <c:ext xmlns:c16="http://schemas.microsoft.com/office/drawing/2014/chart" uri="{C3380CC4-5D6E-409C-BE32-E72D297353CC}">
              <c16:uniqueId val="{00000000-6F38-49EB-8284-47D242E89A6A}"/>
            </c:ext>
          </c:extLst>
        </c:ser>
        <c:ser>
          <c:idx val="1"/>
          <c:order val="1"/>
          <c:tx>
            <c:strRef>
              <c:f>'[Analyse en duiding advisering, plaatsing en onderwijspositie Zaanstreek 21-23.xlsx]Overzicht heroverweging'!$C$2</c:f>
              <c:strCache>
                <c:ptCount val="1"/>
                <c:pt idx="0">
                  <c:v>Aantal bijstellingen (t.o.v. leerlingen die recht hadden op heroverweging</c:v>
                </c:pt>
              </c:strCache>
            </c:strRef>
          </c:tx>
          <c:spPr>
            <a:solidFill>
              <a:srgbClr val="02AFAA"/>
            </a:solidFill>
            <a:ln>
              <a:noFill/>
            </a:ln>
            <a:effectLst/>
          </c:spPr>
          <c:invertIfNegative val="0"/>
          <c:cat>
            <c:strRef>
              <c:f>'[Analyse en duiding advisering, plaatsing en onderwijspositie Zaanstreek 21-23.xlsx]Overzicht heroverweging'!$A$3:$A$8</c:f>
              <c:strCache>
                <c:ptCount val="6"/>
                <c:pt idx="0">
                  <c:v>Zaanstreek 2019 (pre corona)</c:v>
                </c:pt>
                <c:pt idx="1">
                  <c:v>Landelijk 2019 (pre corona)</c:v>
                </c:pt>
                <c:pt idx="2">
                  <c:v>Zaanstreek 2021</c:v>
                </c:pt>
                <c:pt idx="3">
                  <c:v>Landelijk 2021</c:v>
                </c:pt>
                <c:pt idx="4">
                  <c:v>Zaanstreek 2022</c:v>
                </c:pt>
                <c:pt idx="5">
                  <c:v>Landelijk 2022</c:v>
                </c:pt>
              </c:strCache>
            </c:strRef>
          </c:cat>
          <c:val>
            <c:numRef>
              <c:f>'[Analyse en duiding advisering, plaatsing en onderwijspositie Zaanstreek 21-23.xlsx]Overzicht heroverweging'!$C$3:$C$8</c:f>
              <c:numCache>
                <c:formatCode>0.00%</c:formatCode>
                <c:ptCount val="6"/>
                <c:pt idx="0">
                  <c:v>0.29499999999999998</c:v>
                </c:pt>
                <c:pt idx="1">
                  <c:v>0.24399999999999999</c:v>
                </c:pt>
                <c:pt idx="2">
                  <c:v>0.39700000000000002</c:v>
                </c:pt>
                <c:pt idx="3">
                  <c:v>0.26200000000000001</c:v>
                </c:pt>
                <c:pt idx="4">
                  <c:v>0.40799999999999997</c:v>
                </c:pt>
                <c:pt idx="5">
                  <c:v>0.26800000000000002</c:v>
                </c:pt>
              </c:numCache>
            </c:numRef>
          </c:val>
          <c:extLst>
            <c:ext xmlns:c16="http://schemas.microsoft.com/office/drawing/2014/chart" uri="{C3380CC4-5D6E-409C-BE32-E72D297353CC}">
              <c16:uniqueId val="{00000001-6F38-49EB-8284-47D242E89A6A}"/>
            </c:ext>
          </c:extLst>
        </c:ser>
        <c:ser>
          <c:idx val="2"/>
          <c:order val="2"/>
          <c:tx>
            <c:strRef>
              <c:f>'[Analyse en duiding advisering, plaatsing en onderwijspositie Zaanstreek 21-23.xlsx]Overzicht heroverweging'!$D$2</c:f>
              <c:strCache>
                <c:ptCount val="1"/>
                <c:pt idx="0">
                  <c:v>Aantal bijstellingen van totaal aantal leerlingen (t.o.v. totaal leerlingen)</c:v>
                </c:pt>
              </c:strCache>
            </c:strRef>
          </c:tx>
          <c:spPr>
            <a:solidFill>
              <a:srgbClr val="DA91AF"/>
            </a:solidFill>
            <a:ln>
              <a:noFill/>
            </a:ln>
            <a:effectLst/>
          </c:spPr>
          <c:invertIfNegative val="0"/>
          <c:cat>
            <c:strRef>
              <c:f>'[Analyse en duiding advisering, plaatsing en onderwijspositie Zaanstreek 21-23.xlsx]Overzicht heroverweging'!$A$3:$A$8</c:f>
              <c:strCache>
                <c:ptCount val="6"/>
                <c:pt idx="0">
                  <c:v>Zaanstreek 2019 (pre corona)</c:v>
                </c:pt>
                <c:pt idx="1">
                  <c:v>Landelijk 2019 (pre corona)</c:v>
                </c:pt>
                <c:pt idx="2">
                  <c:v>Zaanstreek 2021</c:v>
                </c:pt>
                <c:pt idx="3">
                  <c:v>Landelijk 2021</c:v>
                </c:pt>
                <c:pt idx="4">
                  <c:v>Zaanstreek 2022</c:v>
                </c:pt>
                <c:pt idx="5">
                  <c:v>Landelijk 2022</c:v>
                </c:pt>
              </c:strCache>
            </c:strRef>
          </c:cat>
          <c:val>
            <c:numRef>
              <c:f>'[Analyse en duiding advisering, plaatsing en onderwijspositie Zaanstreek 21-23.xlsx]Overzicht heroverweging'!$D$3:$D$8</c:f>
              <c:numCache>
                <c:formatCode>0.00%</c:formatCode>
                <c:ptCount val="6"/>
                <c:pt idx="0">
                  <c:v>0.111</c:v>
                </c:pt>
                <c:pt idx="1">
                  <c:v>0.10100000000000001</c:v>
                </c:pt>
                <c:pt idx="2">
                  <c:v>0.152</c:v>
                </c:pt>
                <c:pt idx="3">
                  <c:v>9.8000000000000004E-2</c:v>
                </c:pt>
                <c:pt idx="4">
                  <c:v>0.153</c:v>
                </c:pt>
                <c:pt idx="5">
                  <c:v>0.10199999999999999</c:v>
                </c:pt>
              </c:numCache>
            </c:numRef>
          </c:val>
          <c:extLst>
            <c:ext xmlns:c16="http://schemas.microsoft.com/office/drawing/2014/chart" uri="{C3380CC4-5D6E-409C-BE32-E72D297353CC}">
              <c16:uniqueId val="{00000002-6F38-49EB-8284-47D242E89A6A}"/>
            </c:ext>
          </c:extLst>
        </c:ser>
        <c:dLbls>
          <c:showLegendKey val="0"/>
          <c:showVal val="0"/>
          <c:showCatName val="0"/>
          <c:showSerName val="0"/>
          <c:showPercent val="0"/>
          <c:showBubbleSize val="0"/>
        </c:dLbls>
        <c:gapWidth val="219"/>
        <c:overlap val="-27"/>
        <c:axId val="76453391"/>
        <c:axId val="1975085552"/>
      </c:barChart>
      <c:catAx>
        <c:axId val="764533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Zaanstreek vs landelijk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crossAx val="1975085552"/>
        <c:crosses val="autoZero"/>
        <c:auto val="1"/>
        <c:lblAlgn val="ctr"/>
        <c:lblOffset val="100"/>
        <c:noMultiLvlLbl val="0"/>
      </c:catAx>
      <c:valAx>
        <c:axId val="1975085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 heroverwegingen</a:t>
                </a:r>
                <a:r>
                  <a:rPr lang="nl-NL" baseline="0"/>
                  <a:t> en bijstellingen</a:t>
                </a:r>
                <a:endParaRPr lang="nl-N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6453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Gotham Rounded Book" pitchFamily="50" charset="0"/>
                <a:ea typeface="+mn-ea"/>
                <a:cs typeface="+mn-cs"/>
              </a:defRPr>
            </a:pPr>
            <a:r>
              <a:rPr lang="nl-NL" sz="1200">
                <a:latin typeface="Gotham Rounded Book" pitchFamily="50" charset="0"/>
              </a:rPr>
              <a:t>Verdeling van de adviezen over de brugklassen</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Gotham Rounded Book" pitchFamily="50" charset="0"/>
              <a:ea typeface="+mn-ea"/>
              <a:cs typeface="+mn-cs"/>
            </a:defRPr>
          </a:pPr>
          <a:endParaRPr lang="nl-NL"/>
        </a:p>
      </c:txPr>
    </c:title>
    <c:autoTitleDeleted val="0"/>
    <c:plotArea>
      <c:layout/>
      <c:barChart>
        <c:barDir val="col"/>
        <c:grouping val="percentStacked"/>
        <c:varyColors val="0"/>
        <c:ser>
          <c:idx val="0"/>
          <c:order val="0"/>
          <c:tx>
            <c:strRef>
              <c:f>'[Analyse en duiding advisering, plaatsing en onderwijspositie Zaanstreek 21-23.xlsx]Overzich LJ1 t.o.v. def bsa'!$F$58</c:f>
              <c:strCache>
                <c:ptCount val="1"/>
                <c:pt idx="0">
                  <c:v>Pro</c:v>
                </c:pt>
              </c:strCache>
            </c:strRef>
          </c:tx>
          <c:spPr>
            <a:solidFill>
              <a:srgbClr val="A62B3B"/>
            </a:solidFill>
            <a:ln>
              <a:noFill/>
            </a:ln>
            <a:effectLst/>
          </c:spPr>
          <c:invertIfNegative val="0"/>
          <c:cat>
            <c:strRef>
              <c:f>'[Analyse en duiding advisering, plaatsing en onderwijspositie Zaanstreek 21-23.xlsx]Overzich LJ1 t.o.v. def bsa'!$E$59:$E$68</c:f>
              <c:strCache>
                <c:ptCount val="10"/>
                <c:pt idx="0">
                  <c:v>Pro brugklas</c:v>
                </c:pt>
                <c:pt idx="1">
                  <c:v>VMBO BL brugklas</c:v>
                </c:pt>
                <c:pt idx="2">
                  <c:v>VMBO BL/ - KL brugklas</c:v>
                </c:pt>
                <c:pt idx="3">
                  <c:v>VMBO-KL brugklas</c:v>
                </c:pt>
                <c:pt idx="4">
                  <c:v>VMBO-KL/-TL brugklas</c:v>
                </c:pt>
                <c:pt idx="5">
                  <c:v>VMBO-TL brugklas</c:v>
                </c:pt>
                <c:pt idx="6">
                  <c:v>VMBO-brede brugklas</c:v>
                </c:pt>
                <c:pt idx="7">
                  <c:v>VMBO-TL/ havo  (incl. havo kans)</c:v>
                </c:pt>
                <c:pt idx="8">
                  <c:v>Havo/ vwo brugklas</c:v>
                </c:pt>
                <c:pt idx="9">
                  <c:v>Vwo brugklas</c:v>
                </c:pt>
              </c:strCache>
            </c:strRef>
          </c:cat>
          <c:val>
            <c:numRef>
              <c:f>'[Analyse en duiding advisering, plaatsing en onderwijspositie Zaanstreek 21-23.xlsx]Overzich LJ1 t.o.v. def bsa'!$F$59:$F$68</c:f>
              <c:numCache>
                <c:formatCode>0.0%</c:formatCode>
                <c:ptCount val="10"/>
                <c:pt idx="0">
                  <c:v>0.97685185185185186</c:v>
                </c:pt>
                <c:pt idx="1">
                  <c:v>1.4598540145985401E-2</c:v>
                </c:pt>
                <c:pt idx="2">
                  <c:v>0</c:v>
                </c:pt>
                <c:pt idx="3">
                  <c:v>2.717391304347826E-3</c:v>
                </c:pt>
              </c:numCache>
            </c:numRef>
          </c:val>
          <c:extLst>
            <c:ext xmlns:c16="http://schemas.microsoft.com/office/drawing/2014/chart" uri="{C3380CC4-5D6E-409C-BE32-E72D297353CC}">
              <c16:uniqueId val="{00000000-55E8-4E45-9640-4E4CAF8AD0AB}"/>
            </c:ext>
          </c:extLst>
        </c:ser>
        <c:ser>
          <c:idx val="1"/>
          <c:order val="1"/>
          <c:tx>
            <c:strRef>
              <c:f>'[Analyse en duiding advisering, plaatsing en onderwijspositie Zaanstreek 21-23.xlsx]Overzich LJ1 t.o.v. def bsa'!$G$58</c:f>
              <c:strCache>
                <c:ptCount val="1"/>
                <c:pt idx="0">
                  <c:v>VMBO BL</c:v>
                </c:pt>
              </c:strCache>
            </c:strRef>
          </c:tx>
          <c:spPr>
            <a:solidFill>
              <a:srgbClr val="D65D2B"/>
            </a:solidFill>
            <a:ln>
              <a:noFill/>
            </a:ln>
            <a:effectLst/>
          </c:spPr>
          <c:invertIfNegative val="0"/>
          <c:cat>
            <c:strRef>
              <c:f>'[Analyse en duiding advisering, plaatsing en onderwijspositie Zaanstreek 21-23.xlsx]Overzich LJ1 t.o.v. def bsa'!$E$59:$E$68</c:f>
              <c:strCache>
                <c:ptCount val="10"/>
                <c:pt idx="0">
                  <c:v>Pro brugklas</c:v>
                </c:pt>
                <c:pt idx="1">
                  <c:v>VMBO BL brugklas</c:v>
                </c:pt>
                <c:pt idx="2">
                  <c:v>VMBO BL/ - KL brugklas</c:v>
                </c:pt>
                <c:pt idx="3">
                  <c:v>VMBO-KL brugklas</c:v>
                </c:pt>
                <c:pt idx="4">
                  <c:v>VMBO-KL/-TL brugklas</c:v>
                </c:pt>
                <c:pt idx="5">
                  <c:v>VMBO-TL brugklas</c:v>
                </c:pt>
                <c:pt idx="6">
                  <c:v>VMBO-brede brugklas</c:v>
                </c:pt>
                <c:pt idx="7">
                  <c:v>VMBO-TL/ havo  (incl. havo kans)</c:v>
                </c:pt>
                <c:pt idx="8">
                  <c:v>Havo/ vwo brugklas</c:v>
                </c:pt>
                <c:pt idx="9">
                  <c:v>Vwo brugklas</c:v>
                </c:pt>
              </c:strCache>
            </c:strRef>
          </c:cat>
          <c:val>
            <c:numRef>
              <c:f>'[Analyse en duiding advisering, plaatsing en onderwijspositie Zaanstreek 21-23.xlsx]Overzich LJ1 t.o.v. def bsa'!$G$59:$G$68</c:f>
              <c:numCache>
                <c:formatCode>0.0%</c:formatCode>
                <c:ptCount val="10"/>
                <c:pt idx="0">
                  <c:v>2.3148148148148147E-2</c:v>
                </c:pt>
                <c:pt idx="1">
                  <c:v>0.79318734793187351</c:v>
                </c:pt>
                <c:pt idx="2">
                  <c:v>0.31413612565445026</c:v>
                </c:pt>
                <c:pt idx="3">
                  <c:v>4.8913043478260872E-2</c:v>
                </c:pt>
                <c:pt idx="4">
                  <c:v>7.0257611241217799E-3</c:v>
                </c:pt>
                <c:pt idx="6">
                  <c:v>0.21495327102803738</c:v>
                </c:pt>
              </c:numCache>
            </c:numRef>
          </c:val>
          <c:extLst>
            <c:ext xmlns:c16="http://schemas.microsoft.com/office/drawing/2014/chart" uri="{C3380CC4-5D6E-409C-BE32-E72D297353CC}">
              <c16:uniqueId val="{00000001-55E8-4E45-9640-4E4CAF8AD0AB}"/>
            </c:ext>
          </c:extLst>
        </c:ser>
        <c:ser>
          <c:idx val="2"/>
          <c:order val="2"/>
          <c:tx>
            <c:strRef>
              <c:f>'[Analyse en duiding advisering, plaatsing en onderwijspositie Zaanstreek 21-23.xlsx]Overzich LJ1 t.o.v. def bsa'!$H$58</c:f>
              <c:strCache>
                <c:ptCount val="1"/>
                <c:pt idx="0">
                  <c:v>VMBO BL t/m KL</c:v>
                </c:pt>
              </c:strCache>
            </c:strRef>
          </c:tx>
          <c:spPr>
            <a:solidFill>
              <a:srgbClr val="92D050"/>
            </a:solidFill>
            <a:ln>
              <a:noFill/>
            </a:ln>
            <a:effectLst/>
          </c:spPr>
          <c:invertIfNegative val="0"/>
          <c:cat>
            <c:strRef>
              <c:f>'[Analyse en duiding advisering, plaatsing en onderwijspositie Zaanstreek 21-23.xlsx]Overzich LJ1 t.o.v. def bsa'!$E$59:$E$68</c:f>
              <c:strCache>
                <c:ptCount val="10"/>
                <c:pt idx="0">
                  <c:v>Pro brugklas</c:v>
                </c:pt>
                <c:pt idx="1">
                  <c:v>VMBO BL brugklas</c:v>
                </c:pt>
                <c:pt idx="2">
                  <c:v>VMBO BL/ - KL brugklas</c:v>
                </c:pt>
                <c:pt idx="3">
                  <c:v>VMBO-KL brugklas</c:v>
                </c:pt>
                <c:pt idx="4">
                  <c:v>VMBO-KL/-TL brugklas</c:v>
                </c:pt>
                <c:pt idx="5">
                  <c:v>VMBO-TL brugklas</c:v>
                </c:pt>
                <c:pt idx="6">
                  <c:v>VMBO-brede brugklas</c:v>
                </c:pt>
                <c:pt idx="7">
                  <c:v>VMBO-TL/ havo  (incl. havo kans)</c:v>
                </c:pt>
                <c:pt idx="8">
                  <c:v>Havo/ vwo brugklas</c:v>
                </c:pt>
                <c:pt idx="9">
                  <c:v>Vwo brugklas</c:v>
                </c:pt>
              </c:strCache>
            </c:strRef>
          </c:cat>
          <c:val>
            <c:numRef>
              <c:f>'[Analyse en duiding advisering, plaatsing en onderwijspositie Zaanstreek 21-23.xlsx]Overzich LJ1 t.o.v. def bsa'!$H$59:$H$68</c:f>
              <c:numCache>
                <c:formatCode>0.0%</c:formatCode>
                <c:ptCount val="10"/>
                <c:pt idx="1">
                  <c:v>0.15571776155717762</c:v>
                </c:pt>
                <c:pt idx="2">
                  <c:v>0.39267015706806285</c:v>
                </c:pt>
                <c:pt idx="3">
                  <c:v>0.1875</c:v>
                </c:pt>
                <c:pt idx="4">
                  <c:v>1.873536299765808E-2</c:v>
                </c:pt>
                <c:pt idx="5">
                  <c:v>6.9808027923211171E-3</c:v>
                </c:pt>
                <c:pt idx="6">
                  <c:v>0.14953271028037382</c:v>
                </c:pt>
                <c:pt idx="7">
                  <c:v>1.4204545454545455E-3</c:v>
                </c:pt>
              </c:numCache>
            </c:numRef>
          </c:val>
          <c:extLst>
            <c:ext xmlns:c16="http://schemas.microsoft.com/office/drawing/2014/chart" uri="{C3380CC4-5D6E-409C-BE32-E72D297353CC}">
              <c16:uniqueId val="{00000002-55E8-4E45-9640-4E4CAF8AD0AB}"/>
            </c:ext>
          </c:extLst>
        </c:ser>
        <c:ser>
          <c:idx val="3"/>
          <c:order val="3"/>
          <c:tx>
            <c:strRef>
              <c:f>'[Analyse en duiding advisering, plaatsing en onderwijspositie Zaanstreek 21-23.xlsx]Overzich LJ1 t.o.v. def bsa'!$I$58</c:f>
              <c:strCache>
                <c:ptCount val="1"/>
                <c:pt idx="0">
                  <c:v>VMBO KL</c:v>
                </c:pt>
              </c:strCache>
            </c:strRef>
          </c:tx>
          <c:spPr>
            <a:solidFill>
              <a:srgbClr val="007850"/>
            </a:solidFill>
            <a:ln>
              <a:noFill/>
            </a:ln>
            <a:effectLst/>
          </c:spPr>
          <c:invertIfNegative val="0"/>
          <c:cat>
            <c:strRef>
              <c:f>'[Analyse en duiding advisering, plaatsing en onderwijspositie Zaanstreek 21-23.xlsx]Overzich LJ1 t.o.v. def bsa'!$E$59:$E$68</c:f>
              <c:strCache>
                <c:ptCount val="10"/>
                <c:pt idx="0">
                  <c:v>Pro brugklas</c:v>
                </c:pt>
                <c:pt idx="1">
                  <c:v>VMBO BL brugklas</c:v>
                </c:pt>
                <c:pt idx="2">
                  <c:v>VMBO BL/ - KL brugklas</c:v>
                </c:pt>
                <c:pt idx="3">
                  <c:v>VMBO-KL brugklas</c:v>
                </c:pt>
                <c:pt idx="4">
                  <c:v>VMBO-KL/-TL brugklas</c:v>
                </c:pt>
                <c:pt idx="5">
                  <c:v>VMBO-TL brugklas</c:v>
                </c:pt>
                <c:pt idx="6">
                  <c:v>VMBO-brede brugklas</c:v>
                </c:pt>
                <c:pt idx="7">
                  <c:v>VMBO-TL/ havo  (incl. havo kans)</c:v>
                </c:pt>
                <c:pt idx="8">
                  <c:v>Havo/ vwo brugklas</c:v>
                </c:pt>
                <c:pt idx="9">
                  <c:v>Vwo brugklas</c:v>
                </c:pt>
              </c:strCache>
            </c:strRef>
          </c:cat>
          <c:val>
            <c:numRef>
              <c:f>'[Analyse en duiding advisering, plaatsing en onderwijspositie Zaanstreek 21-23.xlsx]Overzich LJ1 t.o.v. def bsa'!$I$59:$I$68</c:f>
              <c:numCache>
                <c:formatCode>0.0%</c:formatCode>
                <c:ptCount val="10"/>
                <c:pt idx="1">
                  <c:v>2.9197080291970802E-2</c:v>
                </c:pt>
                <c:pt idx="2">
                  <c:v>0.17801047120418848</c:v>
                </c:pt>
                <c:pt idx="3">
                  <c:v>0.625</c:v>
                </c:pt>
                <c:pt idx="4">
                  <c:v>0.42857142857142855</c:v>
                </c:pt>
                <c:pt idx="5">
                  <c:v>0.13787085514834205</c:v>
                </c:pt>
                <c:pt idx="6">
                  <c:v>0.17757009345794392</c:v>
                </c:pt>
              </c:numCache>
            </c:numRef>
          </c:val>
          <c:extLst>
            <c:ext xmlns:c16="http://schemas.microsoft.com/office/drawing/2014/chart" uri="{C3380CC4-5D6E-409C-BE32-E72D297353CC}">
              <c16:uniqueId val="{00000003-55E8-4E45-9640-4E4CAF8AD0AB}"/>
            </c:ext>
          </c:extLst>
        </c:ser>
        <c:ser>
          <c:idx val="4"/>
          <c:order val="4"/>
          <c:tx>
            <c:strRef>
              <c:f>'[Analyse en duiding advisering, plaatsing en onderwijspositie Zaanstreek 21-23.xlsx]Overzich LJ1 t.o.v. def bsa'!$J$58</c:f>
              <c:strCache>
                <c:ptCount val="1"/>
                <c:pt idx="0">
                  <c:v>VMBO KL t/m TL</c:v>
                </c:pt>
              </c:strCache>
            </c:strRef>
          </c:tx>
          <c:spPr>
            <a:solidFill>
              <a:srgbClr val="72247D"/>
            </a:solidFill>
            <a:ln>
              <a:noFill/>
            </a:ln>
            <a:effectLst/>
          </c:spPr>
          <c:invertIfNegative val="0"/>
          <c:cat>
            <c:strRef>
              <c:f>'[Analyse en duiding advisering, plaatsing en onderwijspositie Zaanstreek 21-23.xlsx]Overzich LJ1 t.o.v. def bsa'!$E$59:$E$68</c:f>
              <c:strCache>
                <c:ptCount val="10"/>
                <c:pt idx="0">
                  <c:v>Pro brugklas</c:v>
                </c:pt>
                <c:pt idx="1">
                  <c:v>VMBO BL brugklas</c:v>
                </c:pt>
                <c:pt idx="2">
                  <c:v>VMBO BL/ - KL brugklas</c:v>
                </c:pt>
                <c:pt idx="3">
                  <c:v>VMBO-KL brugklas</c:v>
                </c:pt>
                <c:pt idx="4">
                  <c:v>VMBO-KL/-TL brugklas</c:v>
                </c:pt>
                <c:pt idx="5">
                  <c:v>VMBO-TL brugklas</c:v>
                </c:pt>
                <c:pt idx="6">
                  <c:v>VMBO-brede brugklas</c:v>
                </c:pt>
                <c:pt idx="7">
                  <c:v>VMBO-TL/ havo  (incl. havo kans)</c:v>
                </c:pt>
                <c:pt idx="8">
                  <c:v>Havo/ vwo brugklas</c:v>
                </c:pt>
                <c:pt idx="9">
                  <c:v>Vwo brugklas</c:v>
                </c:pt>
              </c:strCache>
            </c:strRef>
          </c:cat>
          <c:val>
            <c:numRef>
              <c:f>'[Analyse en duiding advisering, plaatsing en onderwijspositie Zaanstreek 21-23.xlsx]Overzich LJ1 t.o.v. def bsa'!$J$59:$J$68</c:f>
              <c:numCache>
                <c:formatCode>0.0%</c:formatCode>
                <c:ptCount val="10"/>
                <c:pt idx="1">
                  <c:v>2.4330900243309003E-3</c:v>
                </c:pt>
                <c:pt idx="2">
                  <c:v>7.8534031413612565E-2</c:v>
                </c:pt>
                <c:pt idx="3">
                  <c:v>9.2391304347826081E-2</c:v>
                </c:pt>
                <c:pt idx="4">
                  <c:v>0.25058548009367682</c:v>
                </c:pt>
                <c:pt idx="5">
                  <c:v>0.27050610820244331</c:v>
                </c:pt>
                <c:pt idx="6">
                  <c:v>0.14018691588785046</c:v>
                </c:pt>
                <c:pt idx="7">
                  <c:v>1.4204545454545454E-2</c:v>
                </c:pt>
                <c:pt idx="8">
                  <c:v>6.8540095956134343E-4</c:v>
                </c:pt>
              </c:numCache>
            </c:numRef>
          </c:val>
          <c:extLst>
            <c:ext xmlns:c16="http://schemas.microsoft.com/office/drawing/2014/chart" uri="{C3380CC4-5D6E-409C-BE32-E72D297353CC}">
              <c16:uniqueId val="{00000004-55E8-4E45-9640-4E4CAF8AD0AB}"/>
            </c:ext>
          </c:extLst>
        </c:ser>
        <c:ser>
          <c:idx val="5"/>
          <c:order val="5"/>
          <c:tx>
            <c:strRef>
              <c:f>'[Analyse en duiding advisering, plaatsing en onderwijspositie Zaanstreek 21-23.xlsx]Overzich LJ1 t.o.v. def bsa'!$K$58</c:f>
              <c:strCache>
                <c:ptCount val="1"/>
                <c:pt idx="0">
                  <c:v>VMBO TL</c:v>
                </c:pt>
              </c:strCache>
            </c:strRef>
          </c:tx>
          <c:spPr>
            <a:solidFill>
              <a:srgbClr val="E94190"/>
            </a:solidFill>
            <a:ln>
              <a:noFill/>
            </a:ln>
            <a:effectLst/>
          </c:spPr>
          <c:invertIfNegative val="0"/>
          <c:cat>
            <c:strRef>
              <c:f>'[Analyse en duiding advisering, plaatsing en onderwijspositie Zaanstreek 21-23.xlsx]Overzich LJ1 t.o.v. def bsa'!$E$59:$E$68</c:f>
              <c:strCache>
                <c:ptCount val="10"/>
                <c:pt idx="0">
                  <c:v>Pro brugklas</c:v>
                </c:pt>
                <c:pt idx="1">
                  <c:v>VMBO BL brugklas</c:v>
                </c:pt>
                <c:pt idx="2">
                  <c:v>VMBO BL/ - KL brugklas</c:v>
                </c:pt>
                <c:pt idx="3">
                  <c:v>VMBO-KL brugklas</c:v>
                </c:pt>
                <c:pt idx="4">
                  <c:v>VMBO-KL/-TL brugklas</c:v>
                </c:pt>
                <c:pt idx="5">
                  <c:v>VMBO-TL brugklas</c:v>
                </c:pt>
                <c:pt idx="6">
                  <c:v>VMBO-brede brugklas</c:v>
                </c:pt>
                <c:pt idx="7">
                  <c:v>VMBO-TL/ havo  (incl. havo kans)</c:v>
                </c:pt>
                <c:pt idx="8">
                  <c:v>Havo/ vwo brugklas</c:v>
                </c:pt>
                <c:pt idx="9">
                  <c:v>Vwo brugklas</c:v>
                </c:pt>
              </c:strCache>
            </c:strRef>
          </c:cat>
          <c:val>
            <c:numRef>
              <c:f>'[Analyse en duiding advisering, plaatsing en onderwijspositie Zaanstreek 21-23.xlsx]Overzich LJ1 t.o.v. def bsa'!$K$59:$K$68</c:f>
              <c:numCache>
                <c:formatCode>0.0%</c:formatCode>
                <c:ptCount val="10"/>
                <c:pt idx="1">
                  <c:v>2.4330900243309003E-3</c:v>
                </c:pt>
                <c:pt idx="2">
                  <c:v>3.1413612565445025E-2</c:v>
                </c:pt>
                <c:pt idx="3">
                  <c:v>3.8043478260869568E-2</c:v>
                </c:pt>
                <c:pt idx="4">
                  <c:v>0.26932084309133492</c:v>
                </c:pt>
                <c:pt idx="5">
                  <c:v>0.51832460732984298</c:v>
                </c:pt>
                <c:pt idx="6">
                  <c:v>0.30841121495327101</c:v>
                </c:pt>
                <c:pt idx="7">
                  <c:v>0.37926136363636365</c:v>
                </c:pt>
                <c:pt idx="8">
                  <c:v>6.1686086360520902E-3</c:v>
                </c:pt>
              </c:numCache>
            </c:numRef>
          </c:val>
          <c:extLst>
            <c:ext xmlns:c16="http://schemas.microsoft.com/office/drawing/2014/chart" uri="{C3380CC4-5D6E-409C-BE32-E72D297353CC}">
              <c16:uniqueId val="{00000005-55E8-4E45-9640-4E4CAF8AD0AB}"/>
            </c:ext>
          </c:extLst>
        </c:ser>
        <c:ser>
          <c:idx val="6"/>
          <c:order val="6"/>
          <c:tx>
            <c:strRef>
              <c:f>'[Analyse en duiding advisering, plaatsing en onderwijspositie Zaanstreek 21-23.xlsx]Overzich LJ1 t.o.v. def bsa'!$L$58</c:f>
              <c:strCache>
                <c:ptCount val="1"/>
                <c:pt idx="0">
                  <c:v>VMBO TL t/m havo</c:v>
                </c:pt>
              </c:strCache>
            </c:strRef>
          </c:tx>
          <c:spPr>
            <a:solidFill>
              <a:srgbClr val="DA91AF"/>
            </a:solidFill>
            <a:ln>
              <a:noFill/>
            </a:ln>
            <a:effectLst/>
          </c:spPr>
          <c:invertIfNegative val="0"/>
          <c:cat>
            <c:strRef>
              <c:f>'[Analyse en duiding advisering, plaatsing en onderwijspositie Zaanstreek 21-23.xlsx]Overzich LJ1 t.o.v. def bsa'!$E$59:$E$68</c:f>
              <c:strCache>
                <c:ptCount val="10"/>
                <c:pt idx="0">
                  <c:v>Pro brugklas</c:v>
                </c:pt>
                <c:pt idx="1">
                  <c:v>VMBO BL brugklas</c:v>
                </c:pt>
                <c:pt idx="2">
                  <c:v>VMBO BL/ - KL brugklas</c:v>
                </c:pt>
                <c:pt idx="3">
                  <c:v>VMBO-KL brugklas</c:v>
                </c:pt>
                <c:pt idx="4">
                  <c:v>VMBO-KL/-TL brugklas</c:v>
                </c:pt>
                <c:pt idx="5">
                  <c:v>VMBO-TL brugklas</c:v>
                </c:pt>
                <c:pt idx="6">
                  <c:v>VMBO-brede brugklas</c:v>
                </c:pt>
                <c:pt idx="7">
                  <c:v>VMBO-TL/ havo  (incl. havo kans)</c:v>
                </c:pt>
                <c:pt idx="8">
                  <c:v>Havo/ vwo brugklas</c:v>
                </c:pt>
                <c:pt idx="9">
                  <c:v>Vwo brugklas</c:v>
                </c:pt>
              </c:strCache>
            </c:strRef>
          </c:cat>
          <c:val>
            <c:numRef>
              <c:f>'[Analyse en duiding advisering, plaatsing en onderwijspositie Zaanstreek 21-23.xlsx]Overzich LJ1 t.o.v. def bsa'!$L$59:$L$68</c:f>
              <c:numCache>
                <c:formatCode>0.0%</c:formatCode>
                <c:ptCount val="10"/>
                <c:pt idx="1">
                  <c:v>2.4330900243309003E-3</c:v>
                </c:pt>
                <c:pt idx="2">
                  <c:v>5.235602094240838E-3</c:v>
                </c:pt>
                <c:pt idx="3">
                  <c:v>2.717391304347826E-3</c:v>
                </c:pt>
                <c:pt idx="4">
                  <c:v>2.1077283372365339E-2</c:v>
                </c:pt>
                <c:pt idx="5">
                  <c:v>6.1082024432809773E-2</c:v>
                </c:pt>
                <c:pt idx="7">
                  <c:v>0.49005681818181818</c:v>
                </c:pt>
                <c:pt idx="8">
                  <c:v>1.9876627827278958E-2</c:v>
                </c:pt>
              </c:numCache>
            </c:numRef>
          </c:val>
          <c:extLst>
            <c:ext xmlns:c16="http://schemas.microsoft.com/office/drawing/2014/chart" uri="{C3380CC4-5D6E-409C-BE32-E72D297353CC}">
              <c16:uniqueId val="{00000006-55E8-4E45-9640-4E4CAF8AD0AB}"/>
            </c:ext>
          </c:extLst>
        </c:ser>
        <c:ser>
          <c:idx val="7"/>
          <c:order val="7"/>
          <c:tx>
            <c:strRef>
              <c:f>'[Analyse en duiding advisering, plaatsing en onderwijspositie Zaanstreek 21-23.xlsx]Overzich LJ1 t.o.v. def bsa'!$M$58</c:f>
              <c:strCache>
                <c:ptCount val="1"/>
                <c:pt idx="0">
                  <c:v>Havo</c:v>
                </c:pt>
              </c:strCache>
            </c:strRef>
          </c:tx>
          <c:spPr>
            <a:solidFill>
              <a:srgbClr val="00B0F0"/>
            </a:solidFill>
            <a:ln>
              <a:noFill/>
            </a:ln>
            <a:effectLst/>
          </c:spPr>
          <c:invertIfNegative val="0"/>
          <c:cat>
            <c:strRef>
              <c:f>'[Analyse en duiding advisering, plaatsing en onderwijspositie Zaanstreek 21-23.xlsx]Overzich LJ1 t.o.v. def bsa'!$E$59:$E$68</c:f>
              <c:strCache>
                <c:ptCount val="10"/>
                <c:pt idx="0">
                  <c:v>Pro brugklas</c:v>
                </c:pt>
                <c:pt idx="1">
                  <c:v>VMBO BL brugklas</c:v>
                </c:pt>
                <c:pt idx="2">
                  <c:v>VMBO BL/ - KL brugklas</c:v>
                </c:pt>
                <c:pt idx="3">
                  <c:v>VMBO-KL brugklas</c:v>
                </c:pt>
                <c:pt idx="4">
                  <c:v>VMBO-KL/-TL brugklas</c:v>
                </c:pt>
                <c:pt idx="5">
                  <c:v>VMBO-TL brugklas</c:v>
                </c:pt>
                <c:pt idx="6">
                  <c:v>VMBO-brede brugklas</c:v>
                </c:pt>
                <c:pt idx="7">
                  <c:v>VMBO-TL/ havo  (incl. havo kans)</c:v>
                </c:pt>
                <c:pt idx="8">
                  <c:v>Havo/ vwo brugklas</c:v>
                </c:pt>
                <c:pt idx="9">
                  <c:v>Vwo brugklas</c:v>
                </c:pt>
              </c:strCache>
            </c:strRef>
          </c:cat>
          <c:val>
            <c:numRef>
              <c:f>'[Analyse en duiding advisering, plaatsing en onderwijspositie Zaanstreek 21-23.xlsx]Overzich LJ1 t.o.v. def bsa'!$M$59:$M$68</c:f>
              <c:numCache>
                <c:formatCode>General</c:formatCode>
                <c:ptCount val="10"/>
                <c:pt idx="4" formatCode="0.0%">
                  <c:v>2.34192037470726E-3</c:v>
                </c:pt>
                <c:pt idx="5" formatCode="0.0%">
                  <c:v>5.235602094240838E-3</c:v>
                </c:pt>
                <c:pt idx="6" formatCode="0.0%">
                  <c:v>9.3457943925233638E-3</c:v>
                </c:pt>
                <c:pt idx="7" formatCode="0.0%">
                  <c:v>0.11079545454545454</c:v>
                </c:pt>
                <c:pt idx="8" formatCode="0.0%">
                  <c:v>0.52433173406442768</c:v>
                </c:pt>
                <c:pt idx="9" formatCode="0.0%">
                  <c:v>8.7829360100376407E-3</c:v>
                </c:pt>
              </c:numCache>
            </c:numRef>
          </c:val>
          <c:extLst>
            <c:ext xmlns:c16="http://schemas.microsoft.com/office/drawing/2014/chart" uri="{C3380CC4-5D6E-409C-BE32-E72D297353CC}">
              <c16:uniqueId val="{00000007-55E8-4E45-9640-4E4CAF8AD0AB}"/>
            </c:ext>
          </c:extLst>
        </c:ser>
        <c:ser>
          <c:idx val="8"/>
          <c:order val="8"/>
          <c:tx>
            <c:strRef>
              <c:f>'[Analyse en duiding advisering, plaatsing en onderwijspositie Zaanstreek 21-23.xlsx]Overzich LJ1 t.o.v. def bsa'!$N$58</c:f>
              <c:strCache>
                <c:ptCount val="1"/>
                <c:pt idx="0">
                  <c:v>Havo t/m Vwo</c:v>
                </c:pt>
              </c:strCache>
            </c:strRef>
          </c:tx>
          <c:spPr>
            <a:solidFill>
              <a:srgbClr val="0070C0"/>
            </a:solidFill>
            <a:ln>
              <a:noFill/>
            </a:ln>
            <a:effectLst/>
          </c:spPr>
          <c:invertIfNegative val="0"/>
          <c:cat>
            <c:strRef>
              <c:f>'[Analyse en duiding advisering, plaatsing en onderwijspositie Zaanstreek 21-23.xlsx]Overzich LJ1 t.o.v. def bsa'!$E$59:$E$68</c:f>
              <c:strCache>
                <c:ptCount val="10"/>
                <c:pt idx="0">
                  <c:v>Pro brugklas</c:v>
                </c:pt>
                <c:pt idx="1">
                  <c:v>VMBO BL brugklas</c:v>
                </c:pt>
                <c:pt idx="2">
                  <c:v>VMBO BL/ - KL brugklas</c:v>
                </c:pt>
                <c:pt idx="3">
                  <c:v>VMBO-KL brugklas</c:v>
                </c:pt>
                <c:pt idx="4">
                  <c:v>VMBO-KL/-TL brugklas</c:v>
                </c:pt>
                <c:pt idx="5">
                  <c:v>VMBO-TL brugklas</c:v>
                </c:pt>
                <c:pt idx="6">
                  <c:v>VMBO-brede brugklas</c:v>
                </c:pt>
                <c:pt idx="7">
                  <c:v>VMBO-TL/ havo  (incl. havo kans)</c:v>
                </c:pt>
                <c:pt idx="8">
                  <c:v>Havo/ vwo brugklas</c:v>
                </c:pt>
                <c:pt idx="9">
                  <c:v>Vwo brugklas</c:v>
                </c:pt>
              </c:strCache>
            </c:strRef>
          </c:cat>
          <c:val>
            <c:numRef>
              <c:f>'[Analyse en duiding advisering, plaatsing en onderwijspositie Zaanstreek 21-23.xlsx]Overzich LJ1 t.o.v. def bsa'!$N$59:$N$68</c:f>
              <c:numCache>
                <c:formatCode>General</c:formatCode>
                <c:ptCount val="10"/>
                <c:pt idx="3" formatCode="0.0%">
                  <c:v>2.5906735751295338E-3</c:v>
                </c:pt>
                <c:pt idx="4" formatCode="0.0%">
                  <c:v>2.34192037470726E-3</c:v>
                </c:pt>
                <c:pt idx="7" formatCode="0.0%">
                  <c:v>2.840909090909091E-3</c:v>
                </c:pt>
                <c:pt idx="8" formatCode="0.0%">
                  <c:v>0.34475668265935572</c:v>
                </c:pt>
                <c:pt idx="9" formatCode="0.0%">
                  <c:v>6.9008782936010038E-2</c:v>
                </c:pt>
              </c:numCache>
            </c:numRef>
          </c:val>
          <c:extLst>
            <c:ext xmlns:c16="http://schemas.microsoft.com/office/drawing/2014/chart" uri="{C3380CC4-5D6E-409C-BE32-E72D297353CC}">
              <c16:uniqueId val="{00000008-55E8-4E45-9640-4E4CAF8AD0AB}"/>
            </c:ext>
          </c:extLst>
        </c:ser>
        <c:ser>
          <c:idx val="9"/>
          <c:order val="9"/>
          <c:tx>
            <c:strRef>
              <c:f>'[Analyse en duiding advisering, plaatsing en onderwijspositie Zaanstreek 21-23.xlsx]Overzich LJ1 t.o.v. def bsa'!$O$58</c:f>
              <c:strCache>
                <c:ptCount val="1"/>
                <c:pt idx="0">
                  <c:v>Vwo</c:v>
                </c:pt>
              </c:strCache>
            </c:strRef>
          </c:tx>
          <c:spPr>
            <a:solidFill>
              <a:srgbClr val="F0D500"/>
            </a:solidFill>
            <a:ln>
              <a:noFill/>
            </a:ln>
            <a:effectLst/>
          </c:spPr>
          <c:invertIfNegative val="0"/>
          <c:cat>
            <c:strRef>
              <c:f>'[Analyse en duiding advisering, plaatsing en onderwijspositie Zaanstreek 21-23.xlsx]Overzich LJ1 t.o.v. def bsa'!$E$59:$E$68</c:f>
              <c:strCache>
                <c:ptCount val="10"/>
                <c:pt idx="0">
                  <c:v>Pro brugklas</c:v>
                </c:pt>
                <c:pt idx="1">
                  <c:v>VMBO BL brugklas</c:v>
                </c:pt>
                <c:pt idx="2">
                  <c:v>VMBO BL/ - KL brugklas</c:v>
                </c:pt>
                <c:pt idx="3">
                  <c:v>VMBO-KL brugklas</c:v>
                </c:pt>
                <c:pt idx="4">
                  <c:v>VMBO-KL/-TL brugklas</c:v>
                </c:pt>
                <c:pt idx="5">
                  <c:v>VMBO-TL brugklas</c:v>
                </c:pt>
                <c:pt idx="6">
                  <c:v>VMBO-brede brugklas</c:v>
                </c:pt>
                <c:pt idx="7">
                  <c:v>VMBO-TL/ havo  (incl. havo kans)</c:v>
                </c:pt>
                <c:pt idx="8">
                  <c:v>Havo/ vwo brugklas</c:v>
                </c:pt>
                <c:pt idx="9">
                  <c:v>Vwo brugklas</c:v>
                </c:pt>
              </c:strCache>
            </c:strRef>
          </c:cat>
          <c:val>
            <c:numRef>
              <c:f>'[Analyse en duiding advisering, plaatsing en onderwijspositie Zaanstreek 21-23.xlsx]Overzich LJ1 t.o.v. def bsa'!$O$59:$O$68</c:f>
              <c:numCache>
                <c:formatCode>General</c:formatCode>
                <c:ptCount val="10"/>
                <c:pt idx="7" formatCode="0.0%">
                  <c:v>1.4204545454545455E-3</c:v>
                </c:pt>
                <c:pt idx="8" formatCode="0.0%">
                  <c:v>0.1041809458533242</c:v>
                </c:pt>
                <c:pt idx="9" formatCode="0.0%">
                  <c:v>0.92220828105395236</c:v>
                </c:pt>
              </c:numCache>
            </c:numRef>
          </c:val>
          <c:extLst>
            <c:ext xmlns:c16="http://schemas.microsoft.com/office/drawing/2014/chart" uri="{C3380CC4-5D6E-409C-BE32-E72D297353CC}">
              <c16:uniqueId val="{00000009-55E8-4E45-9640-4E4CAF8AD0AB}"/>
            </c:ext>
          </c:extLst>
        </c:ser>
        <c:dLbls>
          <c:showLegendKey val="0"/>
          <c:showVal val="0"/>
          <c:showCatName val="0"/>
          <c:showSerName val="0"/>
          <c:showPercent val="0"/>
          <c:showBubbleSize val="0"/>
        </c:dLbls>
        <c:gapWidth val="150"/>
        <c:overlap val="100"/>
        <c:axId val="907882831"/>
        <c:axId val="983104079"/>
      </c:barChart>
      <c:catAx>
        <c:axId val="90788283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r>
                  <a:rPr lang="nl-NL">
                    <a:latin typeface="Gotham Rounded Book" pitchFamily="50" charset="0"/>
                  </a:rPr>
                  <a:t>Adviezen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crossAx val="983104079"/>
        <c:crosses val="autoZero"/>
        <c:auto val="1"/>
        <c:lblAlgn val="ctr"/>
        <c:lblOffset val="100"/>
        <c:noMultiLvlLbl val="0"/>
      </c:catAx>
      <c:valAx>
        <c:axId val="983104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r>
                  <a:rPr lang="nl-NL">
                    <a:latin typeface="Gotham Rounded Book" pitchFamily="50" charset="0"/>
                  </a:rPr>
                  <a:t>% van adviezen in brugklas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endParaRPr lang="nl-NL"/>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crossAx val="907882831"/>
        <c:crosses val="autoZero"/>
        <c:crossBetween val="between"/>
      </c:valAx>
      <c:spPr>
        <a:noFill/>
        <a:ln>
          <a:noFill/>
        </a:ln>
        <a:effectLst/>
      </c:spPr>
    </c:plotArea>
    <c:legend>
      <c:legendPos val="b"/>
      <c:layout>
        <c:manualLayout>
          <c:xMode val="edge"/>
          <c:yMode val="edge"/>
          <c:x val="9.2757038541217696E-2"/>
          <c:y val="0.87994031524574823"/>
          <c:w val="0.83244559235046645"/>
          <c:h val="9.55378600752396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Gotham Rounded Book" pitchFamily="50" charset="0"/>
                <a:ea typeface="+mn-ea"/>
                <a:cs typeface="+mn-cs"/>
              </a:defRPr>
            </a:pPr>
            <a:r>
              <a:rPr lang="nl-NL" sz="1200"/>
              <a:t>Plaatsing onder, op of boven schooladvies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Gotham Rounded Book" pitchFamily="50" charset="0"/>
              <a:ea typeface="+mn-ea"/>
              <a:cs typeface="+mn-cs"/>
            </a:defRPr>
          </a:pPr>
          <a:endParaRPr lang="nl-NL"/>
        </a:p>
      </c:txPr>
    </c:title>
    <c:autoTitleDeleted val="0"/>
    <c:plotArea>
      <c:layout/>
      <c:barChart>
        <c:barDir val="bar"/>
        <c:grouping val="stacked"/>
        <c:varyColors val="0"/>
        <c:ser>
          <c:idx val="0"/>
          <c:order val="0"/>
          <c:tx>
            <c:strRef>
              <c:f>'[Analyse en duiding advisering, plaatsing en onderwijspositie Zaanstreek 21-23.xlsx]Overzich LJ1 t.o.v. def bsa'!$F$87</c:f>
              <c:strCache>
                <c:ptCount val="1"/>
                <c:pt idx="0">
                  <c:v>Onder</c:v>
                </c:pt>
              </c:strCache>
            </c:strRef>
          </c:tx>
          <c:spPr>
            <a:solidFill>
              <a:srgbClr val="007850"/>
            </a:solidFill>
            <a:ln>
              <a:noFill/>
            </a:ln>
            <a:effectLst/>
          </c:spPr>
          <c:invertIfNegative val="0"/>
          <c:cat>
            <c:strRef>
              <c:f>'[Analyse en duiding advisering, plaatsing en onderwijspositie Zaanstreek 21-23.xlsx]Overzich LJ1 t.o.v. def bsa'!$E$88:$E$96</c:f>
              <c:strCache>
                <c:ptCount val="9"/>
                <c:pt idx="0">
                  <c:v>Pro brugklas</c:v>
                </c:pt>
                <c:pt idx="1">
                  <c:v>VMBO BL brugklas</c:v>
                </c:pt>
                <c:pt idx="2">
                  <c:v>VMBO BL/ - KL brugklas</c:v>
                </c:pt>
                <c:pt idx="3">
                  <c:v>VMBO-KL brugklas</c:v>
                </c:pt>
                <c:pt idx="4">
                  <c:v>VMBO-KL/-TL brugklas</c:v>
                </c:pt>
                <c:pt idx="5">
                  <c:v>VMBO-TL brugklas</c:v>
                </c:pt>
                <c:pt idx="6">
                  <c:v>VMBO-TL/ havo  (incl. havo kans)</c:v>
                </c:pt>
                <c:pt idx="7">
                  <c:v>Havo/ vwo brugklas</c:v>
                </c:pt>
                <c:pt idx="8">
                  <c:v>Vwo brugklas</c:v>
                </c:pt>
              </c:strCache>
            </c:strRef>
          </c:cat>
          <c:val>
            <c:numRef>
              <c:f>'[Analyse en duiding advisering, plaatsing en onderwijspositie Zaanstreek 21-23.xlsx]Overzich LJ1 t.o.v. def bsa'!$F$88:$F$96</c:f>
              <c:numCache>
                <c:formatCode>0.0%</c:formatCode>
                <c:ptCount val="9"/>
                <c:pt idx="0">
                  <c:v>2.3148148148148147E-2</c:v>
                </c:pt>
                <c:pt idx="1">
                  <c:v>0.19221411192214111</c:v>
                </c:pt>
                <c:pt idx="2">
                  <c:v>0.29319371727748689</c:v>
                </c:pt>
                <c:pt idx="3">
                  <c:v>0.13574284748817303</c:v>
                </c:pt>
                <c:pt idx="4">
                  <c:v>0.2950819672131148</c:v>
                </c:pt>
                <c:pt idx="5">
                  <c:v>6.6317626527050616E-2</c:v>
                </c:pt>
                <c:pt idx="6">
                  <c:v>0.11505681818181818</c:v>
                </c:pt>
                <c:pt idx="7">
                  <c:v>0.1041809458533242</c:v>
                </c:pt>
              </c:numCache>
            </c:numRef>
          </c:val>
          <c:extLst>
            <c:ext xmlns:c16="http://schemas.microsoft.com/office/drawing/2014/chart" uri="{C3380CC4-5D6E-409C-BE32-E72D297353CC}">
              <c16:uniqueId val="{00000000-0083-42C0-BAF7-F7E51CF94460}"/>
            </c:ext>
          </c:extLst>
        </c:ser>
        <c:ser>
          <c:idx val="1"/>
          <c:order val="1"/>
          <c:tx>
            <c:strRef>
              <c:f>'[Analyse en duiding advisering, plaatsing en onderwijspositie Zaanstreek 21-23.xlsx]Overzich LJ1 t.o.v. def bsa'!$G$87</c:f>
              <c:strCache>
                <c:ptCount val="1"/>
                <c:pt idx="0">
                  <c:v>Op </c:v>
                </c:pt>
              </c:strCache>
            </c:strRef>
          </c:tx>
          <c:spPr>
            <a:solidFill>
              <a:srgbClr val="02AFAA"/>
            </a:solidFill>
            <a:ln>
              <a:noFill/>
            </a:ln>
            <a:effectLst/>
          </c:spPr>
          <c:invertIfNegative val="0"/>
          <c:cat>
            <c:strRef>
              <c:f>'[Analyse en duiding advisering, plaatsing en onderwijspositie Zaanstreek 21-23.xlsx]Overzich LJ1 t.o.v. def bsa'!$E$88:$E$96</c:f>
              <c:strCache>
                <c:ptCount val="9"/>
                <c:pt idx="0">
                  <c:v>Pro brugklas</c:v>
                </c:pt>
                <c:pt idx="1">
                  <c:v>VMBO BL brugklas</c:v>
                </c:pt>
                <c:pt idx="2">
                  <c:v>VMBO BL/ - KL brugklas</c:v>
                </c:pt>
                <c:pt idx="3">
                  <c:v>VMBO-KL brugklas</c:v>
                </c:pt>
                <c:pt idx="4">
                  <c:v>VMBO-KL/-TL brugklas</c:v>
                </c:pt>
                <c:pt idx="5">
                  <c:v>VMBO-TL brugklas</c:v>
                </c:pt>
                <c:pt idx="6">
                  <c:v>VMBO-TL/ havo  (incl. havo kans)</c:v>
                </c:pt>
                <c:pt idx="7">
                  <c:v>Havo/ vwo brugklas</c:v>
                </c:pt>
                <c:pt idx="8">
                  <c:v>Vwo brugklas</c:v>
                </c:pt>
              </c:strCache>
            </c:strRef>
          </c:cat>
          <c:val>
            <c:numRef>
              <c:f>'[Analyse en duiding advisering, plaatsing en onderwijspositie Zaanstreek 21-23.xlsx]Overzich LJ1 t.o.v. def bsa'!$G$88:$G$96</c:f>
              <c:numCache>
                <c:formatCode>0.0%</c:formatCode>
                <c:ptCount val="9"/>
                <c:pt idx="0">
                  <c:v>0.97685185185185186</c:v>
                </c:pt>
                <c:pt idx="1">
                  <c:v>0.79318734793187351</c:v>
                </c:pt>
                <c:pt idx="2">
                  <c:v>0.39267015706806285</c:v>
                </c:pt>
                <c:pt idx="3">
                  <c:v>0.625</c:v>
                </c:pt>
                <c:pt idx="4">
                  <c:v>0.25058548009367682</c:v>
                </c:pt>
                <c:pt idx="5">
                  <c:v>0.51832460732984298</c:v>
                </c:pt>
                <c:pt idx="6">
                  <c:v>0.49005681818181818</c:v>
                </c:pt>
                <c:pt idx="7">
                  <c:v>0.34475668265935572</c:v>
                </c:pt>
                <c:pt idx="8">
                  <c:v>0.92220828105395236</c:v>
                </c:pt>
              </c:numCache>
            </c:numRef>
          </c:val>
          <c:extLst>
            <c:ext xmlns:c16="http://schemas.microsoft.com/office/drawing/2014/chart" uri="{C3380CC4-5D6E-409C-BE32-E72D297353CC}">
              <c16:uniqueId val="{00000001-0083-42C0-BAF7-F7E51CF94460}"/>
            </c:ext>
          </c:extLst>
        </c:ser>
        <c:ser>
          <c:idx val="2"/>
          <c:order val="2"/>
          <c:tx>
            <c:strRef>
              <c:f>'[Analyse en duiding advisering, plaatsing en onderwijspositie Zaanstreek 21-23.xlsx]Overzich LJ1 t.o.v. def bsa'!$H$87</c:f>
              <c:strCache>
                <c:ptCount val="1"/>
                <c:pt idx="0">
                  <c:v>Boven</c:v>
                </c:pt>
              </c:strCache>
            </c:strRef>
          </c:tx>
          <c:spPr>
            <a:solidFill>
              <a:srgbClr val="DA91AF"/>
            </a:solidFill>
            <a:ln>
              <a:noFill/>
            </a:ln>
            <a:effectLst/>
          </c:spPr>
          <c:invertIfNegative val="0"/>
          <c:cat>
            <c:strRef>
              <c:f>'[Analyse en duiding advisering, plaatsing en onderwijspositie Zaanstreek 21-23.xlsx]Overzich LJ1 t.o.v. def bsa'!$E$88:$E$96</c:f>
              <c:strCache>
                <c:ptCount val="9"/>
                <c:pt idx="0">
                  <c:v>Pro brugklas</c:v>
                </c:pt>
                <c:pt idx="1">
                  <c:v>VMBO BL brugklas</c:v>
                </c:pt>
                <c:pt idx="2">
                  <c:v>VMBO BL/ - KL brugklas</c:v>
                </c:pt>
                <c:pt idx="3">
                  <c:v>VMBO-KL brugklas</c:v>
                </c:pt>
                <c:pt idx="4">
                  <c:v>VMBO-KL/-TL brugklas</c:v>
                </c:pt>
                <c:pt idx="5">
                  <c:v>VMBO-TL brugklas</c:v>
                </c:pt>
                <c:pt idx="6">
                  <c:v>VMBO-TL/ havo  (incl. havo kans)</c:v>
                </c:pt>
                <c:pt idx="7">
                  <c:v>Havo/ vwo brugklas</c:v>
                </c:pt>
                <c:pt idx="8">
                  <c:v>Vwo brugklas</c:v>
                </c:pt>
              </c:strCache>
            </c:strRef>
          </c:cat>
          <c:val>
            <c:numRef>
              <c:f>'[Analyse en duiding advisering, plaatsing en onderwijspositie Zaanstreek 21-23.xlsx]Overzich LJ1 t.o.v. def bsa'!$H$88:$H$96</c:f>
              <c:numCache>
                <c:formatCode>0.0%</c:formatCode>
                <c:ptCount val="9"/>
                <c:pt idx="1">
                  <c:v>1.4598540145985401E-2</c:v>
                </c:pt>
                <c:pt idx="2">
                  <c:v>0.31413612565445026</c:v>
                </c:pt>
                <c:pt idx="3">
                  <c:v>0.2391304347826087</c:v>
                </c:pt>
                <c:pt idx="4">
                  <c:v>0.45433255269320838</c:v>
                </c:pt>
                <c:pt idx="5">
                  <c:v>0.41535776614310649</c:v>
                </c:pt>
                <c:pt idx="6">
                  <c:v>0.39488636363636365</c:v>
                </c:pt>
                <c:pt idx="7">
                  <c:v>0.55106237148732007</c:v>
                </c:pt>
                <c:pt idx="8">
                  <c:v>7.779171894604768E-2</c:v>
                </c:pt>
              </c:numCache>
            </c:numRef>
          </c:val>
          <c:extLst>
            <c:ext xmlns:c16="http://schemas.microsoft.com/office/drawing/2014/chart" uri="{C3380CC4-5D6E-409C-BE32-E72D297353CC}">
              <c16:uniqueId val="{00000002-0083-42C0-BAF7-F7E51CF94460}"/>
            </c:ext>
          </c:extLst>
        </c:ser>
        <c:dLbls>
          <c:showLegendKey val="0"/>
          <c:showVal val="0"/>
          <c:showCatName val="0"/>
          <c:showSerName val="0"/>
          <c:showPercent val="0"/>
          <c:showBubbleSize val="0"/>
        </c:dLbls>
        <c:gapWidth val="150"/>
        <c:overlap val="100"/>
        <c:axId val="1042361055"/>
        <c:axId val="917698399"/>
      </c:barChart>
      <c:catAx>
        <c:axId val="104236105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r>
                  <a:rPr lang="nl-NL"/>
                  <a:t>Brugklassen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crossAx val="917698399"/>
        <c:crosses val="autoZero"/>
        <c:auto val="1"/>
        <c:lblAlgn val="ctr"/>
        <c:lblOffset val="100"/>
        <c:noMultiLvlLbl val="0"/>
      </c:catAx>
      <c:valAx>
        <c:axId val="917698399"/>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r>
                  <a:rPr lang="nl-NL"/>
                  <a:t>% leerlingen onder, op of boven schooladvies</a:t>
                </a:r>
              </a:p>
            </c:rich>
          </c:tx>
          <c:layout>
            <c:manualLayout>
              <c:xMode val="edge"/>
              <c:yMode val="edge"/>
              <c:x val="0.33036774716649497"/>
              <c:y val="0.90117680744452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crossAx val="1042361055"/>
        <c:crosses val="autoZero"/>
        <c:crossBetween val="between"/>
      </c:valAx>
      <c:spPr>
        <a:noFill/>
        <a:ln>
          <a:noFill/>
        </a:ln>
        <a:effectLst/>
      </c:spPr>
    </c:plotArea>
    <c:legend>
      <c:legendPos val="b"/>
      <c:layout>
        <c:manualLayout>
          <c:xMode val="edge"/>
          <c:yMode val="edge"/>
          <c:x val="0.38036276191733015"/>
          <c:y val="0.92771329213138976"/>
          <c:w val="0.22810114517808178"/>
          <c:h val="5.09289656870694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legend>
    <c:plotVisOnly val="1"/>
    <c:dispBlanksAs val="gap"/>
    <c:showDLblsOverMax val="0"/>
  </c:chart>
  <c:spPr>
    <a:noFill/>
    <a:ln>
      <a:noFill/>
    </a:ln>
    <a:effectLst/>
  </c:spPr>
  <c:txPr>
    <a:bodyPr/>
    <a:lstStyle/>
    <a:p>
      <a:pPr>
        <a:defRPr>
          <a:latin typeface="Gotham Rounded Book" pitchFamily="50" charset="0"/>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nl-NL"/>
              <a:t>Verdeling positie leerjaar 3 t.o.v. basisschooladvies</a:t>
            </a:r>
          </a:p>
          <a:p>
            <a:pPr>
              <a:defRPr/>
            </a:pPr>
            <a:r>
              <a:rPr lang="nl-NL" sz="1100"/>
              <a:t>Bron landelijk: NCO rapportages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l-NL"/>
        </a:p>
      </c:txPr>
    </c:title>
    <c:autoTitleDeleted val="0"/>
    <c:plotArea>
      <c:layout/>
      <c:barChart>
        <c:barDir val="bar"/>
        <c:grouping val="clustered"/>
        <c:varyColors val="0"/>
        <c:ser>
          <c:idx val="0"/>
          <c:order val="0"/>
          <c:tx>
            <c:strRef>
              <c:f>'[Analyse en duiding advisering, plaatsing en onderwijspositie Zaanstreek 21-23.xlsx]Overzicht LJ 3 t.o.v. def bsa'!$E$3:$E$5</c:f>
              <c:strCache>
                <c:ptCount val="3"/>
                <c:pt idx="0">
                  <c:v>Boven advies</c:v>
                </c:pt>
                <c:pt idx="1">
                  <c:v> Zaanstreek</c:v>
                </c:pt>
              </c:strCache>
            </c:strRef>
          </c:tx>
          <c:spPr>
            <a:solidFill>
              <a:srgbClr val="DA91AF"/>
            </a:solidFill>
            <a:ln>
              <a:noFill/>
            </a:ln>
            <a:effectLst/>
          </c:spPr>
          <c:invertIfNegative val="0"/>
          <c:cat>
            <c:strRef>
              <c:f>'[1]Overzicht LJ 3 t.o.v. def bsa'!$D$6:$D$9</c:f>
              <c:strCache>
                <c:ptCount val="4"/>
                <c:pt idx="0">
                  <c:v>Basis of kader</c:v>
                </c:pt>
                <c:pt idx="1">
                  <c:v>TL</c:v>
                </c:pt>
                <c:pt idx="2">
                  <c:v>Havo</c:v>
                </c:pt>
                <c:pt idx="3">
                  <c:v>Vwo</c:v>
                </c:pt>
              </c:strCache>
            </c:strRef>
          </c:cat>
          <c:val>
            <c:numRef>
              <c:f>'[1]Overzicht LJ 3 t.o.v. def bsa'!$E$6:$E$9</c:f>
              <c:numCache>
                <c:formatCode>0.0%</c:formatCode>
                <c:ptCount val="4"/>
                <c:pt idx="0">
                  <c:v>2.4982155603140613E-2</c:v>
                </c:pt>
                <c:pt idx="1">
                  <c:v>0.32572298325722981</c:v>
                </c:pt>
                <c:pt idx="2">
                  <c:v>0.19210977701543738</c:v>
                </c:pt>
                <c:pt idx="3">
                  <c:v>0.37874892887746359</c:v>
                </c:pt>
              </c:numCache>
            </c:numRef>
          </c:val>
          <c:extLst>
            <c:ext xmlns:c16="http://schemas.microsoft.com/office/drawing/2014/chart" uri="{C3380CC4-5D6E-409C-BE32-E72D297353CC}">
              <c16:uniqueId val="{00000000-0385-4F80-A4B2-F5F7216E8849}"/>
            </c:ext>
          </c:extLst>
        </c:ser>
        <c:ser>
          <c:idx val="1"/>
          <c:order val="1"/>
          <c:tx>
            <c:strRef>
              <c:f>'[Analyse en duiding advisering, plaatsing en onderwijspositie Zaanstreek 21-23.xlsx]Overzicht LJ 3 t.o.v. def bsa'!$F$3:$F$5</c:f>
              <c:strCache>
                <c:ptCount val="3"/>
                <c:pt idx="0">
                  <c:v>Boven advies</c:v>
                </c:pt>
                <c:pt idx="1">
                  <c:v> Landelijk</c:v>
                </c:pt>
              </c:strCache>
            </c:strRef>
          </c:tx>
          <c:spPr>
            <a:solidFill>
              <a:srgbClr val="E94190"/>
            </a:solidFill>
            <a:ln>
              <a:noFill/>
            </a:ln>
            <a:effectLst/>
          </c:spPr>
          <c:invertIfNegative val="0"/>
          <c:cat>
            <c:strRef>
              <c:f>'[1]Overzicht LJ 3 t.o.v. def bsa'!$D$6:$D$9</c:f>
              <c:strCache>
                <c:ptCount val="4"/>
                <c:pt idx="0">
                  <c:v>Basis of kader</c:v>
                </c:pt>
                <c:pt idx="1">
                  <c:v>TL</c:v>
                </c:pt>
                <c:pt idx="2">
                  <c:v>Havo</c:v>
                </c:pt>
                <c:pt idx="3">
                  <c:v>Vwo</c:v>
                </c:pt>
              </c:strCache>
            </c:strRef>
          </c:cat>
          <c:val>
            <c:numRef>
              <c:f>'[1]Overzicht LJ 3 t.o.v. def bsa'!$F$6:$F$9</c:f>
              <c:numCache>
                <c:formatCode>0%</c:formatCode>
                <c:ptCount val="4"/>
                <c:pt idx="1">
                  <c:v>0.16</c:v>
                </c:pt>
                <c:pt idx="2">
                  <c:v>0.22</c:v>
                </c:pt>
                <c:pt idx="3">
                  <c:v>0.27</c:v>
                </c:pt>
              </c:numCache>
            </c:numRef>
          </c:val>
          <c:extLst>
            <c:ext xmlns:c16="http://schemas.microsoft.com/office/drawing/2014/chart" uri="{C3380CC4-5D6E-409C-BE32-E72D297353CC}">
              <c16:uniqueId val="{00000001-0385-4F80-A4B2-F5F7216E8849}"/>
            </c:ext>
          </c:extLst>
        </c:ser>
        <c:ser>
          <c:idx val="2"/>
          <c:order val="2"/>
          <c:tx>
            <c:strRef>
              <c:f>'[Analyse en duiding advisering, plaatsing en onderwijspositie Zaanstreek 21-23.xlsx]Overzicht LJ 3 t.o.v. def bsa'!$G$3:$G$5</c:f>
              <c:strCache>
                <c:ptCount val="3"/>
                <c:pt idx="0">
                  <c:v>Op advies</c:v>
                </c:pt>
                <c:pt idx="1">
                  <c:v>Zaanstreek</c:v>
                </c:pt>
              </c:strCache>
            </c:strRef>
          </c:tx>
          <c:spPr>
            <a:solidFill>
              <a:srgbClr val="02AFAA"/>
            </a:solidFill>
            <a:ln>
              <a:noFill/>
            </a:ln>
            <a:effectLst/>
          </c:spPr>
          <c:invertIfNegative val="0"/>
          <c:cat>
            <c:strRef>
              <c:f>'[1]Overzicht LJ 3 t.o.v. def bsa'!$D$6:$D$9</c:f>
              <c:strCache>
                <c:ptCount val="4"/>
                <c:pt idx="0">
                  <c:v>Basis of kader</c:v>
                </c:pt>
                <c:pt idx="1">
                  <c:v>TL</c:v>
                </c:pt>
                <c:pt idx="2">
                  <c:v>Havo</c:v>
                </c:pt>
                <c:pt idx="3">
                  <c:v>Vwo</c:v>
                </c:pt>
              </c:strCache>
            </c:strRef>
          </c:cat>
          <c:val>
            <c:numRef>
              <c:f>'[1]Overzicht LJ 3 t.o.v. def bsa'!$G$6:$G$9</c:f>
              <c:numCache>
                <c:formatCode>0.0%</c:formatCode>
                <c:ptCount val="4"/>
                <c:pt idx="0">
                  <c:v>0.78158458244111351</c:v>
                </c:pt>
                <c:pt idx="1">
                  <c:v>0.53120243531202438</c:v>
                </c:pt>
                <c:pt idx="2">
                  <c:v>0.68867924528301883</c:v>
                </c:pt>
                <c:pt idx="3">
                  <c:v>0.62125107112253641</c:v>
                </c:pt>
              </c:numCache>
            </c:numRef>
          </c:val>
          <c:extLst>
            <c:ext xmlns:c16="http://schemas.microsoft.com/office/drawing/2014/chart" uri="{C3380CC4-5D6E-409C-BE32-E72D297353CC}">
              <c16:uniqueId val="{00000002-0385-4F80-A4B2-F5F7216E8849}"/>
            </c:ext>
          </c:extLst>
        </c:ser>
        <c:ser>
          <c:idx val="3"/>
          <c:order val="3"/>
          <c:tx>
            <c:strRef>
              <c:f>'[Analyse en duiding advisering, plaatsing en onderwijspositie Zaanstreek 21-23.xlsx]Overzicht LJ 3 t.o.v. def bsa'!$H$3:$H$5</c:f>
              <c:strCache>
                <c:ptCount val="3"/>
                <c:pt idx="0">
                  <c:v>Op advies</c:v>
                </c:pt>
                <c:pt idx="1">
                  <c:v>Landelijk</c:v>
                </c:pt>
              </c:strCache>
            </c:strRef>
          </c:tx>
          <c:spPr>
            <a:solidFill>
              <a:srgbClr val="002060"/>
            </a:solidFill>
            <a:ln>
              <a:noFill/>
            </a:ln>
            <a:effectLst/>
          </c:spPr>
          <c:invertIfNegative val="0"/>
          <c:cat>
            <c:strRef>
              <c:f>'[1]Overzicht LJ 3 t.o.v. def bsa'!$D$6:$D$9</c:f>
              <c:strCache>
                <c:ptCount val="4"/>
                <c:pt idx="0">
                  <c:v>Basis of kader</c:v>
                </c:pt>
                <c:pt idx="1">
                  <c:v>TL</c:v>
                </c:pt>
                <c:pt idx="2">
                  <c:v>Havo</c:v>
                </c:pt>
                <c:pt idx="3">
                  <c:v>Vwo</c:v>
                </c:pt>
              </c:strCache>
            </c:strRef>
          </c:cat>
          <c:val>
            <c:numRef>
              <c:f>'[1]Overzicht LJ 3 t.o.v. def bsa'!$H$6:$H$9</c:f>
              <c:numCache>
                <c:formatCode>0%</c:formatCode>
                <c:ptCount val="4"/>
                <c:pt idx="0">
                  <c:v>0.77</c:v>
                </c:pt>
                <c:pt idx="1">
                  <c:v>0.48</c:v>
                </c:pt>
                <c:pt idx="2">
                  <c:v>0.47</c:v>
                </c:pt>
                <c:pt idx="3">
                  <c:v>0.73</c:v>
                </c:pt>
              </c:numCache>
            </c:numRef>
          </c:val>
          <c:extLst>
            <c:ext xmlns:c16="http://schemas.microsoft.com/office/drawing/2014/chart" uri="{C3380CC4-5D6E-409C-BE32-E72D297353CC}">
              <c16:uniqueId val="{00000003-0385-4F80-A4B2-F5F7216E8849}"/>
            </c:ext>
          </c:extLst>
        </c:ser>
        <c:ser>
          <c:idx val="4"/>
          <c:order val="4"/>
          <c:tx>
            <c:strRef>
              <c:f>'[Analyse en duiding advisering, plaatsing en onderwijspositie Zaanstreek 21-23.xlsx]Overzicht LJ 3 t.o.v. def bsa'!$I$3:$I$5</c:f>
              <c:strCache>
                <c:ptCount val="3"/>
                <c:pt idx="0">
                  <c:v>Onder advies</c:v>
                </c:pt>
                <c:pt idx="1">
                  <c:v>Zaanstreek</c:v>
                </c:pt>
              </c:strCache>
            </c:strRef>
          </c:tx>
          <c:spPr>
            <a:solidFill>
              <a:srgbClr val="007850"/>
            </a:solidFill>
            <a:ln>
              <a:noFill/>
            </a:ln>
            <a:effectLst/>
          </c:spPr>
          <c:invertIfNegative val="0"/>
          <c:cat>
            <c:strRef>
              <c:f>'[1]Overzicht LJ 3 t.o.v. def bsa'!$D$6:$D$9</c:f>
              <c:strCache>
                <c:ptCount val="4"/>
                <c:pt idx="0">
                  <c:v>Basis of kader</c:v>
                </c:pt>
                <c:pt idx="1">
                  <c:v>TL</c:v>
                </c:pt>
                <c:pt idx="2">
                  <c:v>Havo</c:v>
                </c:pt>
                <c:pt idx="3">
                  <c:v>Vwo</c:v>
                </c:pt>
              </c:strCache>
            </c:strRef>
          </c:cat>
          <c:val>
            <c:numRef>
              <c:f>'[1]Overzicht LJ 3 t.o.v. def bsa'!$I$6:$I$9</c:f>
              <c:numCache>
                <c:formatCode>0.0%</c:formatCode>
                <c:ptCount val="4"/>
                <c:pt idx="0">
                  <c:v>0.19343326195574589</c:v>
                </c:pt>
                <c:pt idx="1">
                  <c:v>0.14307458143074581</c:v>
                </c:pt>
                <c:pt idx="2">
                  <c:v>0.11921097770154374</c:v>
                </c:pt>
              </c:numCache>
            </c:numRef>
          </c:val>
          <c:extLst>
            <c:ext xmlns:c16="http://schemas.microsoft.com/office/drawing/2014/chart" uri="{C3380CC4-5D6E-409C-BE32-E72D297353CC}">
              <c16:uniqueId val="{00000004-0385-4F80-A4B2-F5F7216E8849}"/>
            </c:ext>
          </c:extLst>
        </c:ser>
        <c:ser>
          <c:idx val="5"/>
          <c:order val="5"/>
          <c:tx>
            <c:strRef>
              <c:f>'[Analyse en duiding advisering, plaatsing en onderwijspositie Zaanstreek 21-23.xlsx]Overzicht LJ 3 t.o.v. def bsa'!$J$3:$J$5</c:f>
              <c:strCache>
                <c:ptCount val="3"/>
                <c:pt idx="0">
                  <c:v>Onder advies</c:v>
                </c:pt>
                <c:pt idx="1">
                  <c:v>Landelijk</c:v>
                </c:pt>
              </c:strCache>
            </c:strRef>
          </c:tx>
          <c:spPr>
            <a:solidFill>
              <a:srgbClr val="92D050"/>
            </a:solidFill>
            <a:ln>
              <a:noFill/>
            </a:ln>
            <a:effectLst/>
          </c:spPr>
          <c:invertIfNegative val="0"/>
          <c:cat>
            <c:strRef>
              <c:f>'[1]Overzicht LJ 3 t.o.v. def bsa'!$D$6:$D$9</c:f>
              <c:strCache>
                <c:ptCount val="4"/>
                <c:pt idx="0">
                  <c:v>Basis of kader</c:v>
                </c:pt>
                <c:pt idx="1">
                  <c:v>TL</c:v>
                </c:pt>
                <c:pt idx="2">
                  <c:v>Havo</c:v>
                </c:pt>
                <c:pt idx="3">
                  <c:v>Vwo</c:v>
                </c:pt>
              </c:strCache>
            </c:strRef>
          </c:cat>
          <c:val>
            <c:numRef>
              <c:f>'[1]Overzicht LJ 3 t.o.v. def bsa'!$J$6:$J$9</c:f>
              <c:numCache>
                <c:formatCode>0%</c:formatCode>
                <c:ptCount val="4"/>
                <c:pt idx="0">
                  <c:v>0.23</c:v>
                </c:pt>
                <c:pt idx="1">
                  <c:v>0.36</c:v>
                </c:pt>
                <c:pt idx="2">
                  <c:v>0.31</c:v>
                </c:pt>
              </c:numCache>
            </c:numRef>
          </c:val>
          <c:extLst>
            <c:ext xmlns:c16="http://schemas.microsoft.com/office/drawing/2014/chart" uri="{C3380CC4-5D6E-409C-BE32-E72D297353CC}">
              <c16:uniqueId val="{00000005-0385-4F80-A4B2-F5F7216E8849}"/>
            </c:ext>
          </c:extLst>
        </c:ser>
        <c:dLbls>
          <c:showLegendKey val="0"/>
          <c:showVal val="0"/>
          <c:showCatName val="0"/>
          <c:showSerName val="0"/>
          <c:showPercent val="0"/>
          <c:showBubbleSize val="0"/>
        </c:dLbls>
        <c:gapWidth val="219"/>
        <c:axId val="488767327"/>
        <c:axId val="499015503"/>
      </c:barChart>
      <c:catAx>
        <c:axId val="48876732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r>
                  <a:rPr lang="nl-NL"/>
                  <a:t>Positie leerjaar 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crossAx val="499015503"/>
        <c:crosses val="autoZero"/>
        <c:auto val="1"/>
        <c:lblAlgn val="ctr"/>
        <c:lblOffset val="100"/>
        <c:noMultiLvlLbl val="0"/>
      </c:catAx>
      <c:valAx>
        <c:axId val="4990155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r>
                  <a:rPr lang="nl-NL"/>
                  <a:t>% leerlingen onder,</a:t>
                </a:r>
                <a:r>
                  <a:rPr lang="nl-NL" baseline="0"/>
                  <a:t> op of boven schooladvies</a:t>
                </a:r>
                <a:endParaRPr lang="nl-NL"/>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otham Rounded Book" pitchFamily="50" charset="0"/>
                  <a:ea typeface="+mn-ea"/>
                  <a:cs typeface="+mn-cs"/>
                </a:defRPr>
              </a:pPr>
              <a:endParaRPr lang="nl-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crossAx val="488767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legend>
    <c:plotVisOnly val="1"/>
    <c:dispBlanksAs val="gap"/>
    <c:showDLblsOverMax val="0"/>
  </c:chart>
  <c:spPr>
    <a:noFill/>
    <a:ln>
      <a:noFill/>
    </a:ln>
    <a:effectLst/>
  </c:spPr>
  <c:txPr>
    <a:bodyPr/>
    <a:lstStyle/>
    <a:p>
      <a:pPr>
        <a:defRPr>
          <a:latin typeface="Gotham Rounded Book" pitchFamily="50" charset="0"/>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[Analyse en duiding advisering, plaatsing en onderwijspositie Zaanstreek 21-23.xlsx]Overzicht LJ 3 t.o.v. def bsa!Draaitabel19</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en-US"/>
              <a:t>Verdeling schooladviezen leerjaar 3 Kader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l-NL"/>
        </a:p>
      </c:txPr>
    </c:title>
    <c:autoTitleDeleted val="0"/>
    <c:pivotFmts>
      <c:pivotFmt>
        <c:idx val="0"/>
        <c:spPr>
          <a:solidFill>
            <a:schemeClr val="accent1"/>
          </a:solidFill>
          <a:ln w="19050">
            <a:solidFill>
              <a:schemeClr val="lt1"/>
            </a:solidFill>
          </a:ln>
          <a:effectLst/>
        </c:spPr>
        <c:marker>
          <c:symbol val="none"/>
        </c:marker>
      </c:pivotFmt>
      <c:pivotFmt>
        <c:idx val="1"/>
        <c:spPr>
          <a:solidFill>
            <a:srgbClr val="00B0F0"/>
          </a:solidFill>
          <a:ln w="19050">
            <a:solidFill>
              <a:schemeClr val="lt1"/>
            </a:solidFill>
          </a:ln>
          <a:effectLst/>
        </c:spPr>
      </c:pivotFmt>
      <c:pivotFmt>
        <c:idx val="2"/>
        <c:spPr>
          <a:solidFill>
            <a:srgbClr val="0070C0"/>
          </a:solidFill>
          <a:ln w="19050">
            <a:solidFill>
              <a:schemeClr val="lt1"/>
            </a:solidFill>
          </a:ln>
          <a:effectLst/>
        </c:spPr>
      </c:pivotFmt>
      <c:pivotFmt>
        <c:idx val="3"/>
        <c:spPr>
          <a:solidFill>
            <a:srgbClr val="D65D2B"/>
          </a:solidFill>
          <a:ln w="19050">
            <a:solidFill>
              <a:schemeClr val="lt1"/>
            </a:solidFill>
          </a:ln>
          <a:effectLst/>
        </c:spPr>
      </c:pivotFmt>
      <c:pivotFmt>
        <c:idx val="4"/>
        <c:spPr>
          <a:solidFill>
            <a:srgbClr val="92D050"/>
          </a:solidFill>
          <a:ln w="19050">
            <a:solidFill>
              <a:schemeClr val="lt1"/>
            </a:solidFill>
          </a:ln>
          <a:effectLst/>
        </c:spPr>
      </c:pivotFmt>
      <c:pivotFmt>
        <c:idx val="5"/>
        <c:spPr>
          <a:solidFill>
            <a:srgbClr val="0078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E94190"/>
          </a:solidFill>
          <a:ln w="19050">
            <a:solidFill>
              <a:schemeClr val="lt1"/>
            </a:solidFill>
          </a:ln>
          <a:effectLst/>
        </c:spPr>
      </c:pivotFmt>
      <c:pivotFmt>
        <c:idx val="8"/>
        <c:spPr>
          <a:solidFill>
            <a:srgbClr val="DA91AF"/>
          </a:solidFill>
          <a:ln w="19050">
            <a:solidFill>
              <a:schemeClr val="lt1"/>
            </a:solidFill>
          </a:ln>
          <a:effectLst/>
        </c:spPr>
      </c:pivotFmt>
      <c:pivotFmt>
        <c:idx val="9"/>
        <c:spPr>
          <a:solidFill>
            <a:srgbClr val="F0D500"/>
          </a:solidFill>
          <a:ln w="19050">
            <a:solidFill>
              <a:schemeClr val="lt1"/>
            </a:solidFill>
          </a:ln>
          <a:effectLst/>
        </c:spPr>
      </c:pivotFmt>
      <c:pivotFmt>
        <c:idx val="10"/>
        <c:spPr>
          <a:solidFill>
            <a:srgbClr val="A62B3B"/>
          </a:solidFill>
          <a:ln w="19050">
            <a:solidFill>
              <a:schemeClr val="lt1"/>
            </a:solidFill>
          </a:ln>
          <a:effectLst/>
        </c:spPr>
      </c:pivotFmt>
      <c:pivotFmt>
        <c:idx val="1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rgbClr val="00B0F0"/>
          </a:solidFill>
          <a:ln w="19050">
            <a:solidFill>
              <a:schemeClr val="lt1"/>
            </a:solidFill>
          </a:ln>
          <a:effectLst/>
        </c:spPr>
      </c:pivotFmt>
      <c:pivotFmt>
        <c:idx val="13"/>
        <c:spPr>
          <a:solidFill>
            <a:srgbClr val="0070C0"/>
          </a:solidFill>
          <a:ln w="19050">
            <a:solidFill>
              <a:schemeClr val="lt1"/>
            </a:solidFill>
          </a:ln>
          <a:effectLst/>
        </c:spPr>
      </c:pivotFmt>
      <c:pivotFmt>
        <c:idx val="14"/>
        <c:spPr>
          <a:solidFill>
            <a:srgbClr val="A62B3B"/>
          </a:solidFill>
          <a:ln w="19050">
            <a:solidFill>
              <a:schemeClr val="lt1"/>
            </a:solidFill>
          </a:ln>
          <a:effectLst/>
        </c:spPr>
      </c:pivotFmt>
      <c:pivotFmt>
        <c:idx val="15"/>
        <c:spPr>
          <a:solidFill>
            <a:srgbClr val="D65D2B"/>
          </a:solidFill>
          <a:ln w="19050">
            <a:solidFill>
              <a:schemeClr val="lt1"/>
            </a:solidFill>
          </a:ln>
          <a:effectLst/>
        </c:spPr>
      </c:pivotFmt>
      <c:pivotFmt>
        <c:idx val="16"/>
        <c:spPr>
          <a:solidFill>
            <a:srgbClr val="92D050"/>
          </a:solidFill>
          <a:ln w="19050">
            <a:solidFill>
              <a:schemeClr val="lt1"/>
            </a:solidFill>
          </a:ln>
          <a:effectLst/>
        </c:spPr>
      </c:pivotFmt>
      <c:pivotFmt>
        <c:idx val="17"/>
        <c:spPr>
          <a:solidFill>
            <a:srgbClr val="007850"/>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rgbClr val="E94190"/>
          </a:solidFill>
          <a:ln w="19050">
            <a:solidFill>
              <a:schemeClr val="lt1"/>
            </a:solidFill>
          </a:ln>
          <a:effectLst/>
        </c:spPr>
      </c:pivotFmt>
      <c:pivotFmt>
        <c:idx val="20"/>
        <c:spPr>
          <a:solidFill>
            <a:srgbClr val="DA91AF"/>
          </a:solidFill>
          <a:ln w="19050">
            <a:solidFill>
              <a:schemeClr val="lt1"/>
            </a:solidFill>
          </a:ln>
          <a:effectLst/>
        </c:spPr>
      </c:pivotFmt>
      <c:pivotFmt>
        <c:idx val="21"/>
        <c:spPr>
          <a:solidFill>
            <a:srgbClr val="F0D500"/>
          </a:solidFill>
          <a:ln w="19050">
            <a:solidFill>
              <a:schemeClr val="lt1"/>
            </a:solidFill>
          </a:ln>
          <a:effectLst/>
        </c:spPr>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00B0F0"/>
          </a:solidFill>
          <a:ln w="19050">
            <a:solidFill>
              <a:schemeClr val="lt1"/>
            </a:solidFill>
          </a:ln>
          <a:effectLst/>
        </c:spPr>
      </c:pivotFmt>
      <c:pivotFmt>
        <c:idx val="24"/>
        <c:spPr>
          <a:solidFill>
            <a:srgbClr val="0070C0"/>
          </a:solidFill>
          <a:ln w="19050">
            <a:solidFill>
              <a:schemeClr val="lt1"/>
            </a:solidFill>
          </a:ln>
          <a:effectLst/>
        </c:spPr>
      </c:pivotFmt>
      <c:pivotFmt>
        <c:idx val="25"/>
        <c:spPr>
          <a:solidFill>
            <a:srgbClr val="A62B3B"/>
          </a:solidFill>
          <a:ln w="19050">
            <a:solidFill>
              <a:schemeClr val="lt1"/>
            </a:solidFill>
          </a:ln>
          <a:effectLst/>
        </c:spPr>
      </c:pivotFmt>
      <c:pivotFmt>
        <c:idx val="26"/>
        <c:spPr>
          <a:solidFill>
            <a:srgbClr val="D65D2B"/>
          </a:solidFill>
          <a:ln w="19050">
            <a:solidFill>
              <a:schemeClr val="lt1"/>
            </a:solidFill>
          </a:ln>
          <a:effectLst/>
        </c:spPr>
      </c:pivotFmt>
      <c:pivotFmt>
        <c:idx val="27"/>
        <c:spPr>
          <a:solidFill>
            <a:srgbClr val="92D050"/>
          </a:solidFill>
          <a:ln w="19050">
            <a:solidFill>
              <a:schemeClr val="lt1"/>
            </a:solidFill>
          </a:ln>
          <a:effectLst/>
        </c:spPr>
      </c:pivotFmt>
      <c:pivotFmt>
        <c:idx val="28"/>
        <c:spPr>
          <a:solidFill>
            <a:srgbClr val="007850"/>
          </a:solidFill>
          <a:ln w="19050">
            <a:solidFill>
              <a:schemeClr val="lt1"/>
            </a:solidFill>
          </a:ln>
          <a:effectLst/>
        </c:spPr>
      </c:pivotFmt>
      <c:pivotFmt>
        <c:idx val="29"/>
        <c:spPr>
          <a:solidFill>
            <a:srgbClr val="7030A0"/>
          </a:solidFill>
          <a:ln w="19050">
            <a:solidFill>
              <a:schemeClr val="lt1"/>
            </a:solidFill>
          </a:ln>
          <a:effectLst/>
        </c:spPr>
      </c:pivotFmt>
      <c:pivotFmt>
        <c:idx val="30"/>
        <c:spPr>
          <a:solidFill>
            <a:srgbClr val="E94190"/>
          </a:solidFill>
          <a:ln w="19050">
            <a:solidFill>
              <a:schemeClr val="lt1"/>
            </a:solidFill>
          </a:ln>
          <a:effectLst/>
        </c:spPr>
      </c:pivotFmt>
      <c:pivotFmt>
        <c:idx val="31"/>
        <c:spPr>
          <a:solidFill>
            <a:srgbClr val="DA91AF"/>
          </a:solidFill>
          <a:ln w="19050">
            <a:solidFill>
              <a:schemeClr val="lt1"/>
            </a:solidFill>
          </a:ln>
          <a:effectLst/>
        </c:spPr>
      </c:pivotFmt>
      <c:pivotFmt>
        <c:idx val="32"/>
        <c:spPr>
          <a:solidFill>
            <a:srgbClr val="F0D500"/>
          </a:solidFill>
          <a:ln w="19050">
            <a:solidFill>
              <a:schemeClr val="lt1"/>
            </a:solidFill>
          </a:ln>
          <a:effectLst/>
        </c:spPr>
      </c:pivotFmt>
    </c:pivotFmts>
    <c:plotArea>
      <c:layout/>
      <c:pieChart>
        <c:varyColors val="1"/>
        <c:ser>
          <c:idx val="0"/>
          <c:order val="0"/>
          <c:tx>
            <c:strRef>
              <c:f>'Overzicht LJ 3 t.o.v. def bsa'!$B$5</c:f>
              <c:strCache>
                <c:ptCount val="1"/>
                <c:pt idx="0">
                  <c:v>Totaal</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1E6F-41C3-91FD-37166C4052E9}"/>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1E6F-41C3-91FD-37166C4052E9}"/>
              </c:ext>
            </c:extLst>
          </c:dPt>
          <c:dPt>
            <c:idx val="2"/>
            <c:bubble3D val="0"/>
            <c:spPr>
              <a:solidFill>
                <a:srgbClr val="A62B3B"/>
              </a:solidFill>
              <a:ln w="19050">
                <a:solidFill>
                  <a:schemeClr val="lt1"/>
                </a:solidFill>
              </a:ln>
              <a:effectLst/>
            </c:spPr>
            <c:extLst>
              <c:ext xmlns:c16="http://schemas.microsoft.com/office/drawing/2014/chart" uri="{C3380CC4-5D6E-409C-BE32-E72D297353CC}">
                <c16:uniqueId val="{00000005-1E6F-41C3-91FD-37166C4052E9}"/>
              </c:ext>
            </c:extLst>
          </c:dPt>
          <c:dPt>
            <c:idx val="3"/>
            <c:bubble3D val="0"/>
            <c:spPr>
              <a:solidFill>
                <a:srgbClr val="D65D2B"/>
              </a:solidFill>
              <a:ln w="19050">
                <a:solidFill>
                  <a:schemeClr val="lt1"/>
                </a:solidFill>
              </a:ln>
              <a:effectLst/>
            </c:spPr>
            <c:extLst>
              <c:ext xmlns:c16="http://schemas.microsoft.com/office/drawing/2014/chart" uri="{C3380CC4-5D6E-409C-BE32-E72D297353CC}">
                <c16:uniqueId val="{00000007-1E6F-41C3-91FD-37166C4052E9}"/>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1E6F-41C3-91FD-37166C4052E9}"/>
              </c:ext>
            </c:extLst>
          </c:dPt>
          <c:dPt>
            <c:idx val="5"/>
            <c:bubble3D val="0"/>
            <c:spPr>
              <a:solidFill>
                <a:srgbClr val="007850"/>
              </a:solidFill>
              <a:ln w="19050">
                <a:solidFill>
                  <a:schemeClr val="lt1"/>
                </a:solidFill>
              </a:ln>
              <a:effectLst/>
            </c:spPr>
            <c:extLst>
              <c:ext xmlns:c16="http://schemas.microsoft.com/office/drawing/2014/chart" uri="{C3380CC4-5D6E-409C-BE32-E72D297353CC}">
                <c16:uniqueId val="{0000000B-1E6F-41C3-91FD-37166C4052E9}"/>
              </c:ext>
            </c:extLst>
          </c:dPt>
          <c:dPt>
            <c:idx val="6"/>
            <c:bubble3D val="0"/>
            <c:spPr>
              <a:solidFill>
                <a:srgbClr val="7030A0"/>
              </a:solidFill>
              <a:ln w="19050">
                <a:solidFill>
                  <a:schemeClr val="lt1"/>
                </a:solidFill>
              </a:ln>
              <a:effectLst/>
            </c:spPr>
            <c:extLst>
              <c:ext xmlns:c16="http://schemas.microsoft.com/office/drawing/2014/chart" uri="{C3380CC4-5D6E-409C-BE32-E72D297353CC}">
                <c16:uniqueId val="{0000000D-1E6F-41C3-91FD-37166C4052E9}"/>
              </c:ext>
            </c:extLst>
          </c:dPt>
          <c:dPt>
            <c:idx val="7"/>
            <c:bubble3D val="0"/>
            <c:spPr>
              <a:solidFill>
                <a:srgbClr val="E94190"/>
              </a:solidFill>
              <a:ln w="19050">
                <a:solidFill>
                  <a:schemeClr val="lt1"/>
                </a:solidFill>
              </a:ln>
              <a:effectLst/>
            </c:spPr>
            <c:extLst>
              <c:ext xmlns:c16="http://schemas.microsoft.com/office/drawing/2014/chart" uri="{C3380CC4-5D6E-409C-BE32-E72D297353CC}">
                <c16:uniqueId val="{0000000F-1E6F-41C3-91FD-37166C4052E9}"/>
              </c:ext>
            </c:extLst>
          </c:dPt>
          <c:dPt>
            <c:idx val="8"/>
            <c:bubble3D val="0"/>
            <c:spPr>
              <a:solidFill>
                <a:srgbClr val="DA91AF"/>
              </a:solidFill>
              <a:ln w="19050">
                <a:solidFill>
                  <a:schemeClr val="lt1"/>
                </a:solidFill>
              </a:ln>
              <a:effectLst/>
            </c:spPr>
            <c:extLst>
              <c:ext xmlns:c16="http://schemas.microsoft.com/office/drawing/2014/chart" uri="{C3380CC4-5D6E-409C-BE32-E72D297353CC}">
                <c16:uniqueId val="{00000011-1E6F-41C3-91FD-37166C4052E9}"/>
              </c:ext>
            </c:extLst>
          </c:dPt>
          <c:dPt>
            <c:idx val="9"/>
            <c:bubble3D val="0"/>
            <c:spPr>
              <a:solidFill>
                <a:srgbClr val="F0D500"/>
              </a:solidFill>
              <a:ln w="19050">
                <a:solidFill>
                  <a:schemeClr val="lt1"/>
                </a:solidFill>
              </a:ln>
              <a:effectLst/>
            </c:spPr>
            <c:extLst>
              <c:ext xmlns:c16="http://schemas.microsoft.com/office/drawing/2014/chart" uri="{C3380CC4-5D6E-409C-BE32-E72D297353CC}">
                <c16:uniqueId val="{00000013-1E6F-41C3-91FD-37166C4052E9}"/>
              </c:ext>
            </c:extLst>
          </c:dPt>
          <c:cat>
            <c:strRef>
              <c:f>'Overzicht LJ 3 t.o.v. def bsa'!$A$6:$A$16</c:f>
              <c:strCache>
                <c:ptCount val="10"/>
                <c:pt idx="0">
                  <c:v>HAVO</c:v>
                </c:pt>
                <c:pt idx="1">
                  <c:v>HAVO t/m VWO</c:v>
                </c:pt>
                <c:pt idx="2">
                  <c:v>Praktijkonderwijs</c:v>
                </c:pt>
                <c:pt idx="3">
                  <c:v>VMBO BL</c:v>
                </c:pt>
                <c:pt idx="4">
                  <c:v>VMBO BL t/m VMBO KL</c:v>
                </c:pt>
                <c:pt idx="5">
                  <c:v>VMBO KL</c:v>
                </c:pt>
                <c:pt idx="6">
                  <c:v>VMBO KL t/m VMBO TL</c:v>
                </c:pt>
                <c:pt idx="7">
                  <c:v>VMBO TL</c:v>
                </c:pt>
                <c:pt idx="8">
                  <c:v>VMBO TL t/m HAVO</c:v>
                </c:pt>
                <c:pt idx="9">
                  <c:v>VWO</c:v>
                </c:pt>
              </c:strCache>
            </c:strRef>
          </c:cat>
          <c:val>
            <c:numRef>
              <c:f>'Overzicht LJ 3 t.o.v. def bsa'!$B$6:$B$16</c:f>
              <c:numCache>
                <c:formatCode>General</c:formatCode>
                <c:ptCount val="10"/>
                <c:pt idx="0">
                  <c:v>23</c:v>
                </c:pt>
                <c:pt idx="1">
                  <c:v>3</c:v>
                </c:pt>
                <c:pt idx="2">
                  <c:v>6</c:v>
                </c:pt>
                <c:pt idx="3">
                  <c:v>101</c:v>
                </c:pt>
                <c:pt idx="4">
                  <c:v>108</c:v>
                </c:pt>
                <c:pt idx="5">
                  <c:v>263</c:v>
                </c:pt>
                <c:pt idx="6">
                  <c:v>111</c:v>
                </c:pt>
                <c:pt idx="7">
                  <c:v>146</c:v>
                </c:pt>
                <c:pt idx="8">
                  <c:v>53</c:v>
                </c:pt>
                <c:pt idx="9">
                  <c:v>2</c:v>
                </c:pt>
              </c:numCache>
            </c:numRef>
          </c:val>
          <c:extLst>
            <c:ext xmlns:c16="http://schemas.microsoft.com/office/drawing/2014/chart" uri="{C3380CC4-5D6E-409C-BE32-E72D297353CC}">
              <c16:uniqueId val="{00000014-1E6F-41C3-91FD-37166C4052E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[Analyse en duiding advisering, plaatsing en onderwijspositie Zaanstreek 21-23.xlsx]Overzicht LJ 3 t.o.v. def bsa!Draaitabel19</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en-US"/>
              <a:t>Verdeling schooladviezen leerlingen</a:t>
            </a:r>
            <a:r>
              <a:rPr lang="en-US" baseline="0"/>
              <a:t> </a:t>
            </a:r>
            <a:r>
              <a:rPr lang="en-US"/>
              <a:t>3 Basis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l-NL"/>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dLblPos val="bestFit"/>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B0F0"/>
          </a:solidFill>
          <a:ln w="19050">
            <a:solidFill>
              <a:schemeClr val="lt1"/>
            </a:solidFill>
          </a:ln>
          <a:effectLst/>
        </c:spPr>
      </c:pivotFmt>
      <c:pivotFmt>
        <c:idx val="2"/>
        <c:spPr>
          <a:solidFill>
            <a:srgbClr val="0070C0"/>
          </a:solidFill>
          <a:ln w="19050">
            <a:solidFill>
              <a:schemeClr val="lt1"/>
            </a:solidFill>
          </a:ln>
          <a:effectLst/>
        </c:spPr>
      </c:pivotFmt>
      <c:pivotFmt>
        <c:idx val="3"/>
        <c:spPr>
          <a:solidFill>
            <a:srgbClr val="D65D2B"/>
          </a:solidFill>
          <a:ln w="19050">
            <a:solidFill>
              <a:schemeClr val="lt1"/>
            </a:solidFill>
          </a:ln>
          <a:effectLst/>
        </c:spPr>
      </c:pivotFmt>
      <c:pivotFmt>
        <c:idx val="4"/>
        <c:spPr>
          <a:solidFill>
            <a:srgbClr val="92D050"/>
          </a:solidFill>
          <a:ln w="19050">
            <a:solidFill>
              <a:schemeClr val="lt1"/>
            </a:solidFill>
          </a:ln>
          <a:effectLst/>
        </c:spPr>
      </c:pivotFmt>
      <c:pivotFmt>
        <c:idx val="5"/>
        <c:spPr>
          <a:solidFill>
            <a:srgbClr val="0078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E94190"/>
          </a:solidFill>
          <a:ln w="19050">
            <a:solidFill>
              <a:schemeClr val="lt1"/>
            </a:solidFill>
          </a:ln>
          <a:effectLst/>
        </c:spPr>
      </c:pivotFmt>
      <c:pivotFmt>
        <c:idx val="8"/>
        <c:spPr>
          <a:solidFill>
            <a:srgbClr val="DA91AF"/>
          </a:solidFill>
          <a:ln w="19050">
            <a:solidFill>
              <a:schemeClr val="lt1"/>
            </a:solidFill>
          </a:ln>
          <a:effectLst/>
        </c:spPr>
      </c:pivotFmt>
      <c:pivotFmt>
        <c:idx val="9"/>
        <c:spPr>
          <a:solidFill>
            <a:srgbClr val="F0D500"/>
          </a:solidFill>
          <a:ln w="19050">
            <a:solidFill>
              <a:schemeClr val="lt1"/>
            </a:solidFill>
          </a:ln>
          <a:effectLst/>
        </c:spPr>
      </c:pivotFmt>
      <c:pivotFmt>
        <c:idx val="10"/>
        <c:spPr>
          <a:solidFill>
            <a:srgbClr val="A62B3B"/>
          </a:solidFill>
          <a:ln w="19050">
            <a:solidFill>
              <a:schemeClr val="lt1"/>
            </a:solidFill>
          </a:ln>
          <a:effectLst/>
        </c:spPr>
      </c:pivotFmt>
      <c:pivotFmt>
        <c:idx val="1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rgbClr val="00B0F0"/>
          </a:solidFill>
          <a:ln w="19050">
            <a:solidFill>
              <a:schemeClr val="lt1"/>
            </a:solidFill>
          </a:ln>
          <a:effectLst/>
        </c:spPr>
      </c:pivotFmt>
      <c:pivotFmt>
        <c:idx val="13"/>
        <c:spPr>
          <a:solidFill>
            <a:srgbClr val="0070C0"/>
          </a:solidFill>
          <a:ln w="19050">
            <a:solidFill>
              <a:schemeClr val="lt1"/>
            </a:solidFill>
          </a:ln>
          <a:effectLst/>
        </c:spPr>
      </c:pivotFmt>
      <c:pivotFmt>
        <c:idx val="14"/>
        <c:spPr>
          <a:solidFill>
            <a:srgbClr val="A62B3B"/>
          </a:solidFill>
          <a:ln w="19050">
            <a:solidFill>
              <a:schemeClr val="lt1"/>
            </a:solidFill>
          </a:ln>
          <a:effectLst/>
        </c:spPr>
      </c:pivotFmt>
      <c:pivotFmt>
        <c:idx val="15"/>
        <c:spPr>
          <a:solidFill>
            <a:srgbClr val="D65D2B"/>
          </a:solidFill>
          <a:ln w="19050">
            <a:solidFill>
              <a:schemeClr val="lt1"/>
            </a:solidFill>
          </a:ln>
          <a:effectLst/>
        </c:spPr>
      </c:pivotFmt>
      <c:pivotFmt>
        <c:idx val="16"/>
        <c:spPr>
          <a:solidFill>
            <a:srgbClr val="92D050"/>
          </a:solidFill>
          <a:ln w="19050">
            <a:solidFill>
              <a:schemeClr val="lt1"/>
            </a:solidFill>
          </a:ln>
          <a:effectLst/>
        </c:spPr>
      </c:pivotFmt>
      <c:pivotFmt>
        <c:idx val="17"/>
        <c:spPr>
          <a:solidFill>
            <a:srgbClr val="007850"/>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rgbClr val="E94190"/>
          </a:solidFill>
          <a:ln w="19050">
            <a:solidFill>
              <a:schemeClr val="lt1"/>
            </a:solidFill>
          </a:ln>
          <a:effectLst/>
        </c:spPr>
      </c:pivotFmt>
      <c:pivotFmt>
        <c:idx val="20"/>
        <c:spPr>
          <a:solidFill>
            <a:srgbClr val="DA91AF"/>
          </a:solidFill>
          <a:ln w="19050">
            <a:solidFill>
              <a:schemeClr val="lt1"/>
            </a:solidFill>
          </a:ln>
          <a:effectLst/>
        </c:spPr>
      </c:pivotFmt>
      <c:pivotFmt>
        <c:idx val="21"/>
        <c:spPr>
          <a:solidFill>
            <a:srgbClr val="F0D500"/>
          </a:solidFill>
          <a:ln w="19050">
            <a:solidFill>
              <a:schemeClr val="lt1"/>
            </a:solidFill>
          </a:ln>
          <a:effectLst/>
        </c:spPr>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00B0F0"/>
          </a:solidFill>
          <a:ln w="19050">
            <a:solidFill>
              <a:schemeClr val="lt1"/>
            </a:solidFill>
          </a:ln>
          <a:effectLst/>
        </c:spPr>
      </c:pivotFmt>
      <c:pivotFmt>
        <c:idx val="24"/>
        <c:spPr>
          <a:solidFill>
            <a:srgbClr val="0070C0"/>
          </a:solidFill>
          <a:ln w="19050">
            <a:solidFill>
              <a:schemeClr val="lt1"/>
            </a:solidFill>
          </a:ln>
          <a:effectLst/>
        </c:spPr>
      </c:pivotFmt>
      <c:pivotFmt>
        <c:idx val="25"/>
        <c:spPr>
          <a:solidFill>
            <a:srgbClr val="A62B3B"/>
          </a:solidFill>
          <a:ln w="19050">
            <a:solidFill>
              <a:schemeClr val="lt1"/>
            </a:solidFill>
          </a:ln>
          <a:effectLst/>
        </c:spPr>
      </c:pivotFmt>
      <c:pivotFmt>
        <c:idx val="26"/>
        <c:spPr>
          <a:solidFill>
            <a:srgbClr val="D65D2B"/>
          </a:solidFill>
          <a:ln w="19050">
            <a:solidFill>
              <a:schemeClr val="lt1"/>
            </a:solidFill>
          </a:ln>
          <a:effectLst/>
        </c:spPr>
      </c:pivotFmt>
      <c:pivotFmt>
        <c:idx val="27"/>
        <c:spPr>
          <a:solidFill>
            <a:srgbClr val="92D050"/>
          </a:solidFill>
          <a:ln w="19050">
            <a:solidFill>
              <a:schemeClr val="lt1"/>
            </a:solidFill>
          </a:ln>
          <a:effectLst/>
        </c:spPr>
      </c:pivotFmt>
      <c:pivotFmt>
        <c:idx val="28"/>
        <c:spPr>
          <a:solidFill>
            <a:srgbClr val="007850"/>
          </a:solidFill>
          <a:ln w="19050">
            <a:solidFill>
              <a:schemeClr val="lt1"/>
            </a:solidFill>
          </a:ln>
          <a:effectLst/>
        </c:spPr>
      </c:pivotFmt>
      <c:pivotFmt>
        <c:idx val="29"/>
        <c:spPr>
          <a:solidFill>
            <a:srgbClr val="7030A0"/>
          </a:solidFill>
          <a:ln w="19050">
            <a:solidFill>
              <a:schemeClr val="lt1"/>
            </a:solidFill>
          </a:ln>
          <a:effectLst/>
        </c:spPr>
      </c:pivotFmt>
      <c:pivotFmt>
        <c:idx val="30"/>
        <c:spPr>
          <a:solidFill>
            <a:srgbClr val="E94190"/>
          </a:solidFill>
          <a:ln w="19050">
            <a:solidFill>
              <a:schemeClr val="lt1"/>
            </a:solidFill>
          </a:ln>
          <a:effectLst/>
        </c:spPr>
      </c:pivotFmt>
      <c:pivotFmt>
        <c:idx val="31"/>
        <c:spPr>
          <a:solidFill>
            <a:srgbClr val="DA91AF"/>
          </a:solidFill>
          <a:ln w="19050">
            <a:solidFill>
              <a:schemeClr val="lt1"/>
            </a:solidFill>
          </a:ln>
          <a:effectLst/>
        </c:spPr>
      </c:pivotFmt>
      <c:pivotFmt>
        <c:idx val="32"/>
        <c:spPr>
          <a:solidFill>
            <a:srgbClr val="F0D500"/>
          </a:solidFill>
          <a:ln w="19050">
            <a:solidFill>
              <a:schemeClr val="lt1"/>
            </a:solidFill>
          </a:ln>
          <a:effectLst/>
        </c:spPr>
      </c:pivotFmt>
    </c:pivotFmts>
    <c:plotArea>
      <c:layout/>
      <c:pieChart>
        <c:varyColors val="1"/>
        <c:ser>
          <c:idx val="0"/>
          <c:order val="0"/>
          <c:tx>
            <c:strRef>
              <c:f>'Overzicht LJ 3 t.o.v. def bsa'!$B$5</c:f>
              <c:strCache>
                <c:ptCount val="1"/>
                <c:pt idx="0">
                  <c:v>Totaal</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F6BA-4468-82C9-DBB1D6F7A7A8}"/>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F6BA-4468-82C9-DBB1D6F7A7A8}"/>
              </c:ext>
            </c:extLst>
          </c:dPt>
          <c:dPt>
            <c:idx val="2"/>
            <c:bubble3D val="0"/>
            <c:spPr>
              <a:solidFill>
                <a:srgbClr val="A62B3B"/>
              </a:solidFill>
              <a:ln w="19050">
                <a:solidFill>
                  <a:schemeClr val="lt1"/>
                </a:solidFill>
              </a:ln>
              <a:effectLst/>
            </c:spPr>
            <c:extLst>
              <c:ext xmlns:c16="http://schemas.microsoft.com/office/drawing/2014/chart" uri="{C3380CC4-5D6E-409C-BE32-E72D297353CC}">
                <c16:uniqueId val="{00000005-F6BA-4468-82C9-DBB1D6F7A7A8}"/>
              </c:ext>
            </c:extLst>
          </c:dPt>
          <c:dPt>
            <c:idx val="3"/>
            <c:bubble3D val="0"/>
            <c:spPr>
              <a:solidFill>
                <a:srgbClr val="D65D2B"/>
              </a:solidFill>
              <a:ln w="19050">
                <a:solidFill>
                  <a:schemeClr val="lt1"/>
                </a:solidFill>
              </a:ln>
              <a:effectLst/>
            </c:spPr>
            <c:extLst>
              <c:ext xmlns:c16="http://schemas.microsoft.com/office/drawing/2014/chart" uri="{C3380CC4-5D6E-409C-BE32-E72D297353CC}">
                <c16:uniqueId val="{00000007-F6BA-4468-82C9-DBB1D6F7A7A8}"/>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F6BA-4468-82C9-DBB1D6F7A7A8}"/>
              </c:ext>
            </c:extLst>
          </c:dPt>
          <c:dPt>
            <c:idx val="5"/>
            <c:bubble3D val="0"/>
            <c:spPr>
              <a:solidFill>
                <a:srgbClr val="007850"/>
              </a:solidFill>
              <a:ln w="19050">
                <a:solidFill>
                  <a:schemeClr val="lt1"/>
                </a:solidFill>
              </a:ln>
              <a:effectLst/>
            </c:spPr>
            <c:extLst>
              <c:ext xmlns:c16="http://schemas.microsoft.com/office/drawing/2014/chart" uri="{C3380CC4-5D6E-409C-BE32-E72D297353CC}">
                <c16:uniqueId val="{0000000B-F6BA-4468-82C9-DBB1D6F7A7A8}"/>
              </c:ext>
            </c:extLst>
          </c:dPt>
          <c:dPt>
            <c:idx val="6"/>
            <c:bubble3D val="0"/>
            <c:spPr>
              <a:solidFill>
                <a:srgbClr val="7030A0"/>
              </a:solidFill>
              <a:ln w="19050">
                <a:solidFill>
                  <a:schemeClr val="lt1"/>
                </a:solidFill>
              </a:ln>
              <a:effectLst/>
            </c:spPr>
            <c:extLst>
              <c:ext xmlns:c16="http://schemas.microsoft.com/office/drawing/2014/chart" uri="{C3380CC4-5D6E-409C-BE32-E72D297353CC}">
                <c16:uniqueId val="{0000000D-F6BA-4468-82C9-DBB1D6F7A7A8}"/>
              </c:ext>
            </c:extLst>
          </c:dPt>
          <c:dPt>
            <c:idx val="7"/>
            <c:bubble3D val="0"/>
            <c:spPr>
              <a:solidFill>
                <a:srgbClr val="E94190"/>
              </a:solidFill>
              <a:ln w="19050">
                <a:solidFill>
                  <a:schemeClr val="lt1"/>
                </a:solidFill>
              </a:ln>
              <a:effectLst/>
            </c:spPr>
            <c:extLst>
              <c:ext xmlns:c16="http://schemas.microsoft.com/office/drawing/2014/chart" uri="{C3380CC4-5D6E-409C-BE32-E72D297353CC}">
                <c16:uniqueId val="{0000000F-F6BA-4468-82C9-DBB1D6F7A7A8}"/>
              </c:ext>
            </c:extLst>
          </c:dPt>
          <c:dPt>
            <c:idx val="8"/>
            <c:bubble3D val="0"/>
            <c:spPr>
              <a:solidFill>
                <a:srgbClr val="DA91AF"/>
              </a:solidFill>
              <a:ln w="19050">
                <a:solidFill>
                  <a:schemeClr val="lt1"/>
                </a:solidFill>
              </a:ln>
              <a:effectLst/>
            </c:spPr>
            <c:extLst>
              <c:ext xmlns:c16="http://schemas.microsoft.com/office/drawing/2014/chart" uri="{C3380CC4-5D6E-409C-BE32-E72D297353CC}">
                <c16:uniqueId val="{00000011-F6BA-4468-82C9-DBB1D6F7A7A8}"/>
              </c:ext>
            </c:extLst>
          </c:dPt>
          <c:dPt>
            <c:idx val="9"/>
            <c:bubble3D val="0"/>
            <c:spPr>
              <a:solidFill>
                <a:srgbClr val="F0D500"/>
              </a:solidFill>
              <a:ln w="19050">
                <a:solidFill>
                  <a:schemeClr val="lt1"/>
                </a:solidFill>
              </a:ln>
              <a:effectLst/>
            </c:spPr>
            <c:extLst>
              <c:ext xmlns:c16="http://schemas.microsoft.com/office/drawing/2014/chart" uri="{C3380CC4-5D6E-409C-BE32-E72D297353CC}">
                <c16:uniqueId val="{00000013-F6BA-4468-82C9-DBB1D6F7A7A8}"/>
              </c:ext>
            </c:extLst>
          </c:dPt>
          <c:cat>
            <c:strRef>
              <c:f>'Overzicht LJ 3 t.o.v. def bsa'!$A$6:$A$16</c:f>
              <c:strCache>
                <c:ptCount val="10"/>
                <c:pt idx="0">
                  <c:v>HAVO</c:v>
                </c:pt>
                <c:pt idx="1">
                  <c:v>HAVO t/m VWO</c:v>
                </c:pt>
                <c:pt idx="2">
                  <c:v>Praktijkonderwijs</c:v>
                </c:pt>
                <c:pt idx="3">
                  <c:v>VMBO BL</c:v>
                </c:pt>
                <c:pt idx="4">
                  <c:v>VMBO BL t/m VMBO KL</c:v>
                </c:pt>
                <c:pt idx="5">
                  <c:v>VMBO KL</c:v>
                </c:pt>
                <c:pt idx="6">
                  <c:v>VMBO KL t/m VMBO TL</c:v>
                </c:pt>
                <c:pt idx="7">
                  <c:v>VMBO TL</c:v>
                </c:pt>
                <c:pt idx="8">
                  <c:v>VMBO TL t/m HAVO</c:v>
                </c:pt>
                <c:pt idx="9">
                  <c:v>VWO</c:v>
                </c:pt>
              </c:strCache>
            </c:strRef>
          </c:cat>
          <c:val>
            <c:numRef>
              <c:f>'Overzicht LJ 3 t.o.v. def bsa'!$B$6:$B$16</c:f>
              <c:numCache>
                <c:formatCode>General</c:formatCode>
                <c:ptCount val="10"/>
                <c:pt idx="0">
                  <c:v>3</c:v>
                </c:pt>
                <c:pt idx="1">
                  <c:v>2</c:v>
                </c:pt>
                <c:pt idx="2">
                  <c:v>29</c:v>
                </c:pt>
                <c:pt idx="3">
                  <c:v>274</c:v>
                </c:pt>
                <c:pt idx="4">
                  <c:v>99</c:v>
                </c:pt>
                <c:pt idx="5">
                  <c:v>118</c:v>
                </c:pt>
                <c:pt idx="6">
                  <c:v>21</c:v>
                </c:pt>
                <c:pt idx="7">
                  <c:v>32</c:v>
                </c:pt>
                <c:pt idx="8">
                  <c:v>4</c:v>
                </c:pt>
                <c:pt idx="9">
                  <c:v>3</c:v>
                </c:pt>
              </c:numCache>
            </c:numRef>
          </c:val>
          <c:extLst>
            <c:ext xmlns:c16="http://schemas.microsoft.com/office/drawing/2014/chart" uri="{C3380CC4-5D6E-409C-BE32-E72D297353CC}">
              <c16:uniqueId val="{00000014-F6BA-4468-82C9-DBB1D6F7A7A8}"/>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[Analyse en duiding advisering, plaatsing en onderwijspositie Zaanstreek 21-23.xlsx]Overzicht LJ 3 t.o.v. def bsa!Draaitabel19</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en-US"/>
              <a:t>Verdeling schooladviezen leerjaar 3 Kader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l-NL"/>
        </a:p>
      </c:txPr>
    </c:title>
    <c:autoTitleDeleted val="0"/>
    <c:pivotFmts>
      <c:pivotFmt>
        <c:idx val="0"/>
        <c:spPr>
          <a:solidFill>
            <a:schemeClr val="accent1"/>
          </a:solidFill>
          <a:ln w="19050">
            <a:solidFill>
              <a:schemeClr val="lt1"/>
            </a:solidFill>
          </a:ln>
          <a:effectLst/>
        </c:spPr>
        <c:marker>
          <c:symbol val="none"/>
        </c:marker>
      </c:pivotFmt>
      <c:pivotFmt>
        <c:idx val="1"/>
        <c:spPr>
          <a:solidFill>
            <a:srgbClr val="00B0F0"/>
          </a:solidFill>
          <a:ln w="19050">
            <a:solidFill>
              <a:schemeClr val="lt1"/>
            </a:solidFill>
          </a:ln>
          <a:effectLst/>
        </c:spPr>
      </c:pivotFmt>
      <c:pivotFmt>
        <c:idx val="2"/>
        <c:spPr>
          <a:solidFill>
            <a:srgbClr val="0070C0"/>
          </a:solidFill>
          <a:ln w="19050">
            <a:solidFill>
              <a:schemeClr val="lt1"/>
            </a:solidFill>
          </a:ln>
          <a:effectLst/>
        </c:spPr>
      </c:pivotFmt>
      <c:pivotFmt>
        <c:idx val="3"/>
        <c:spPr>
          <a:solidFill>
            <a:srgbClr val="D65D2B"/>
          </a:solidFill>
          <a:ln w="19050">
            <a:solidFill>
              <a:schemeClr val="lt1"/>
            </a:solidFill>
          </a:ln>
          <a:effectLst/>
        </c:spPr>
      </c:pivotFmt>
      <c:pivotFmt>
        <c:idx val="4"/>
        <c:spPr>
          <a:solidFill>
            <a:srgbClr val="92D050"/>
          </a:solidFill>
          <a:ln w="19050">
            <a:solidFill>
              <a:schemeClr val="lt1"/>
            </a:solidFill>
          </a:ln>
          <a:effectLst/>
        </c:spPr>
      </c:pivotFmt>
      <c:pivotFmt>
        <c:idx val="5"/>
        <c:spPr>
          <a:solidFill>
            <a:srgbClr val="0078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E94190"/>
          </a:solidFill>
          <a:ln w="19050">
            <a:solidFill>
              <a:schemeClr val="lt1"/>
            </a:solidFill>
          </a:ln>
          <a:effectLst/>
        </c:spPr>
      </c:pivotFmt>
      <c:pivotFmt>
        <c:idx val="8"/>
        <c:spPr>
          <a:solidFill>
            <a:srgbClr val="DA91AF"/>
          </a:solidFill>
          <a:ln w="19050">
            <a:solidFill>
              <a:schemeClr val="lt1"/>
            </a:solidFill>
          </a:ln>
          <a:effectLst/>
        </c:spPr>
      </c:pivotFmt>
      <c:pivotFmt>
        <c:idx val="9"/>
        <c:spPr>
          <a:solidFill>
            <a:srgbClr val="F0D500"/>
          </a:solidFill>
          <a:ln w="19050">
            <a:solidFill>
              <a:schemeClr val="lt1"/>
            </a:solidFill>
          </a:ln>
          <a:effectLst/>
        </c:spPr>
      </c:pivotFmt>
      <c:pivotFmt>
        <c:idx val="10"/>
        <c:spPr>
          <a:solidFill>
            <a:srgbClr val="A62B3B"/>
          </a:solidFill>
          <a:ln w="19050">
            <a:solidFill>
              <a:schemeClr val="lt1"/>
            </a:solidFill>
          </a:ln>
          <a:effectLst/>
        </c:spPr>
      </c:pivotFmt>
      <c:pivotFmt>
        <c:idx val="1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rgbClr val="00B0F0"/>
          </a:solidFill>
          <a:ln w="19050">
            <a:solidFill>
              <a:schemeClr val="lt1"/>
            </a:solidFill>
          </a:ln>
          <a:effectLst/>
        </c:spPr>
      </c:pivotFmt>
      <c:pivotFmt>
        <c:idx val="13"/>
        <c:spPr>
          <a:solidFill>
            <a:srgbClr val="0070C0"/>
          </a:solidFill>
          <a:ln w="19050">
            <a:solidFill>
              <a:schemeClr val="lt1"/>
            </a:solidFill>
          </a:ln>
          <a:effectLst/>
        </c:spPr>
      </c:pivotFmt>
      <c:pivotFmt>
        <c:idx val="14"/>
        <c:spPr>
          <a:solidFill>
            <a:srgbClr val="A62B3B"/>
          </a:solidFill>
          <a:ln w="19050">
            <a:solidFill>
              <a:schemeClr val="lt1"/>
            </a:solidFill>
          </a:ln>
          <a:effectLst/>
        </c:spPr>
      </c:pivotFmt>
      <c:pivotFmt>
        <c:idx val="15"/>
        <c:spPr>
          <a:solidFill>
            <a:srgbClr val="D65D2B"/>
          </a:solidFill>
          <a:ln w="19050">
            <a:solidFill>
              <a:schemeClr val="lt1"/>
            </a:solidFill>
          </a:ln>
          <a:effectLst/>
        </c:spPr>
      </c:pivotFmt>
      <c:pivotFmt>
        <c:idx val="16"/>
        <c:spPr>
          <a:solidFill>
            <a:srgbClr val="92D050"/>
          </a:solidFill>
          <a:ln w="19050">
            <a:solidFill>
              <a:schemeClr val="lt1"/>
            </a:solidFill>
          </a:ln>
          <a:effectLst/>
        </c:spPr>
      </c:pivotFmt>
      <c:pivotFmt>
        <c:idx val="17"/>
        <c:spPr>
          <a:solidFill>
            <a:srgbClr val="007850"/>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rgbClr val="E94190"/>
          </a:solidFill>
          <a:ln w="19050">
            <a:solidFill>
              <a:schemeClr val="lt1"/>
            </a:solidFill>
          </a:ln>
          <a:effectLst/>
        </c:spPr>
      </c:pivotFmt>
      <c:pivotFmt>
        <c:idx val="20"/>
        <c:spPr>
          <a:solidFill>
            <a:srgbClr val="DA91AF"/>
          </a:solidFill>
          <a:ln w="19050">
            <a:solidFill>
              <a:schemeClr val="lt1"/>
            </a:solidFill>
          </a:ln>
          <a:effectLst/>
        </c:spPr>
      </c:pivotFmt>
      <c:pivotFmt>
        <c:idx val="21"/>
        <c:spPr>
          <a:solidFill>
            <a:srgbClr val="F0D500"/>
          </a:solidFill>
          <a:ln w="19050">
            <a:solidFill>
              <a:schemeClr val="lt1"/>
            </a:solidFill>
          </a:ln>
          <a:effectLst/>
        </c:spPr>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00B0F0"/>
          </a:solidFill>
          <a:ln w="19050">
            <a:solidFill>
              <a:schemeClr val="lt1"/>
            </a:solidFill>
          </a:ln>
          <a:effectLst/>
        </c:spPr>
      </c:pivotFmt>
      <c:pivotFmt>
        <c:idx val="24"/>
        <c:spPr>
          <a:solidFill>
            <a:srgbClr val="0070C0"/>
          </a:solidFill>
          <a:ln w="19050">
            <a:solidFill>
              <a:schemeClr val="lt1"/>
            </a:solidFill>
          </a:ln>
          <a:effectLst/>
        </c:spPr>
      </c:pivotFmt>
      <c:pivotFmt>
        <c:idx val="25"/>
        <c:spPr>
          <a:solidFill>
            <a:srgbClr val="A62B3B"/>
          </a:solidFill>
          <a:ln w="19050">
            <a:solidFill>
              <a:schemeClr val="lt1"/>
            </a:solidFill>
          </a:ln>
          <a:effectLst/>
        </c:spPr>
      </c:pivotFmt>
      <c:pivotFmt>
        <c:idx val="26"/>
        <c:spPr>
          <a:solidFill>
            <a:srgbClr val="D65D2B"/>
          </a:solidFill>
          <a:ln w="19050">
            <a:solidFill>
              <a:schemeClr val="lt1"/>
            </a:solidFill>
          </a:ln>
          <a:effectLst/>
        </c:spPr>
      </c:pivotFmt>
      <c:pivotFmt>
        <c:idx val="27"/>
        <c:spPr>
          <a:solidFill>
            <a:srgbClr val="92D050"/>
          </a:solidFill>
          <a:ln w="19050">
            <a:solidFill>
              <a:schemeClr val="lt1"/>
            </a:solidFill>
          </a:ln>
          <a:effectLst/>
        </c:spPr>
      </c:pivotFmt>
      <c:pivotFmt>
        <c:idx val="28"/>
        <c:spPr>
          <a:solidFill>
            <a:srgbClr val="007850"/>
          </a:solidFill>
          <a:ln w="19050">
            <a:solidFill>
              <a:schemeClr val="lt1"/>
            </a:solidFill>
          </a:ln>
          <a:effectLst/>
        </c:spPr>
      </c:pivotFmt>
      <c:pivotFmt>
        <c:idx val="29"/>
        <c:spPr>
          <a:solidFill>
            <a:srgbClr val="7030A0"/>
          </a:solidFill>
          <a:ln w="19050">
            <a:solidFill>
              <a:schemeClr val="lt1"/>
            </a:solidFill>
          </a:ln>
          <a:effectLst/>
        </c:spPr>
      </c:pivotFmt>
      <c:pivotFmt>
        <c:idx val="30"/>
        <c:spPr>
          <a:solidFill>
            <a:srgbClr val="E94190"/>
          </a:solidFill>
          <a:ln w="19050">
            <a:solidFill>
              <a:schemeClr val="lt1"/>
            </a:solidFill>
          </a:ln>
          <a:effectLst/>
        </c:spPr>
      </c:pivotFmt>
      <c:pivotFmt>
        <c:idx val="31"/>
        <c:spPr>
          <a:solidFill>
            <a:srgbClr val="DA91AF"/>
          </a:solidFill>
          <a:ln w="19050">
            <a:solidFill>
              <a:schemeClr val="lt1"/>
            </a:solidFill>
          </a:ln>
          <a:effectLst/>
        </c:spPr>
      </c:pivotFmt>
      <c:pivotFmt>
        <c:idx val="32"/>
        <c:spPr>
          <a:solidFill>
            <a:srgbClr val="F0D500"/>
          </a:solidFill>
          <a:ln w="19050">
            <a:solidFill>
              <a:schemeClr val="lt1"/>
            </a:solidFill>
          </a:ln>
          <a:effectLst/>
        </c:spPr>
      </c:pivotFmt>
    </c:pivotFmts>
    <c:plotArea>
      <c:layout/>
      <c:pieChart>
        <c:varyColors val="1"/>
        <c:ser>
          <c:idx val="0"/>
          <c:order val="0"/>
          <c:tx>
            <c:strRef>
              <c:f>'Overzicht LJ 3 t.o.v. def bsa'!$B$5</c:f>
              <c:strCache>
                <c:ptCount val="1"/>
                <c:pt idx="0">
                  <c:v>Totaal</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2158-4D6C-83E9-0A1B7126C5C4}"/>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2158-4D6C-83E9-0A1B7126C5C4}"/>
              </c:ext>
            </c:extLst>
          </c:dPt>
          <c:dPt>
            <c:idx val="2"/>
            <c:bubble3D val="0"/>
            <c:spPr>
              <a:solidFill>
                <a:srgbClr val="A62B3B"/>
              </a:solidFill>
              <a:ln w="19050">
                <a:solidFill>
                  <a:schemeClr val="lt1"/>
                </a:solidFill>
              </a:ln>
              <a:effectLst/>
            </c:spPr>
            <c:extLst>
              <c:ext xmlns:c16="http://schemas.microsoft.com/office/drawing/2014/chart" uri="{C3380CC4-5D6E-409C-BE32-E72D297353CC}">
                <c16:uniqueId val="{00000005-2158-4D6C-83E9-0A1B7126C5C4}"/>
              </c:ext>
            </c:extLst>
          </c:dPt>
          <c:dPt>
            <c:idx val="3"/>
            <c:bubble3D val="0"/>
            <c:spPr>
              <a:solidFill>
                <a:srgbClr val="D65D2B"/>
              </a:solidFill>
              <a:ln w="19050">
                <a:solidFill>
                  <a:schemeClr val="lt1"/>
                </a:solidFill>
              </a:ln>
              <a:effectLst/>
            </c:spPr>
            <c:extLst>
              <c:ext xmlns:c16="http://schemas.microsoft.com/office/drawing/2014/chart" uri="{C3380CC4-5D6E-409C-BE32-E72D297353CC}">
                <c16:uniqueId val="{00000007-2158-4D6C-83E9-0A1B7126C5C4}"/>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2158-4D6C-83E9-0A1B7126C5C4}"/>
              </c:ext>
            </c:extLst>
          </c:dPt>
          <c:dPt>
            <c:idx val="5"/>
            <c:bubble3D val="0"/>
            <c:spPr>
              <a:solidFill>
                <a:srgbClr val="007850"/>
              </a:solidFill>
              <a:ln w="19050">
                <a:solidFill>
                  <a:schemeClr val="lt1"/>
                </a:solidFill>
              </a:ln>
              <a:effectLst/>
            </c:spPr>
            <c:extLst>
              <c:ext xmlns:c16="http://schemas.microsoft.com/office/drawing/2014/chart" uri="{C3380CC4-5D6E-409C-BE32-E72D297353CC}">
                <c16:uniqueId val="{0000000B-2158-4D6C-83E9-0A1B7126C5C4}"/>
              </c:ext>
            </c:extLst>
          </c:dPt>
          <c:dPt>
            <c:idx val="6"/>
            <c:bubble3D val="0"/>
            <c:spPr>
              <a:solidFill>
                <a:srgbClr val="7030A0"/>
              </a:solidFill>
              <a:ln w="19050">
                <a:solidFill>
                  <a:schemeClr val="lt1"/>
                </a:solidFill>
              </a:ln>
              <a:effectLst/>
            </c:spPr>
            <c:extLst>
              <c:ext xmlns:c16="http://schemas.microsoft.com/office/drawing/2014/chart" uri="{C3380CC4-5D6E-409C-BE32-E72D297353CC}">
                <c16:uniqueId val="{0000000D-2158-4D6C-83E9-0A1B7126C5C4}"/>
              </c:ext>
            </c:extLst>
          </c:dPt>
          <c:dPt>
            <c:idx val="7"/>
            <c:bubble3D val="0"/>
            <c:spPr>
              <a:solidFill>
                <a:srgbClr val="E94190"/>
              </a:solidFill>
              <a:ln w="19050">
                <a:solidFill>
                  <a:schemeClr val="lt1"/>
                </a:solidFill>
              </a:ln>
              <a:effectLst/>
            </c:spPr>
            <c:extLst>
              <c:ext xmlns:c16="http://schemas.microsoft.com/office/drawing/2014/chart" uri="{C3380CC4-5D6E-409C-BE32-E72D297353CC}">
                <c16:uniqueId val="{0000000F-2158-4D6C-83E9-0A1B7126C5C4}"/>
              </c:ext>
            </c:extLst>
          </c:dPt>
          <c:dPt>
            <c:idx val="8"/>
            <c:bubble3D val="0"/>
            <c:spPr>
              <a:solidFill>
                <a:srgbClr val="DA91AF"/>
              </a:solidFill>
              <a:ln w="19050">
                <a:solidFill>
                  <a:schemeClr val="lt1"/>
                </a:solidFill>
              </a:ln>
              <a:effectLst/>
            </c:spPr>
            <c:extLst>
              <c:ext xmlns:c16="http://schemas.microsoft.com/office/drawing/2014/chart" uri="{C3380CC4-5D6E-409C-BE32-E72D297353CC}">
                <c16:uniqueId val="{00000011-2158-4D6C-83E9-0A1B7126C5C4}"/>
              </c:ext>
            </c:extLst>
          </c:dPt>
          <c:dPt>
            <c:idx val="9"/>
            <c:bubble3D val="0"/>
            <c:spPr>
              <a:solidFill>
                <a:srgbClr val="F0D500"/>
              </a:solidFill>
              <a:ln w="19050">
                <a:solidFill>
                  <a:schemeClr val="lt1"/>
                </a:solidFill>
              </a:ln>
              <a:effectLst/>
            </c:spPr>
            <c:extLst>
              <c:ext xmlns:c16="http://schemas.microsoft.com/office/drawing/2014/chart" uri="{C3380CC4-5D6E-409C-BE32-E72D297353CC}">
                <c16:uniqueId val="{00000013-2158-4D6C-83E9-0A1B7126C5C4}"/>
              </c:ext>
            </c:extLst>
          </c:dPt>
          <c:cat>
            <c:strRef>
              <c:f>'Overzicht LJ 3 t.o.v. def bsa'!$A$6:$A$16</c:f>
              <c:strCache>
                <c:ptCount val="10"/>
                <c:pt idx="0">
                  <c:v>HAVO</c:v>
                </c:pt>
                <c:pt idx="1">
                  <c:v>HAVO t/m VWO</c:v>
                </c:pt>
                <c:pt idx="2">
                  <c:v>Praktijkonderwijs</c:v>
                </c:pt>
                <c:pt idx="3">
                  <c:v>VMBO BL</c:v>
                </c:pt>
                <c:pt idx="4">
                  <c:v>VMBO BL t/m VMBO KL</c:v>
                </c:pt>
                <c:pt idx="5">
                  <c:v>VMBO KL</c:v>
                </c:pt>
                <c:pt idx="6">
                  <c:v>VMBO KL t/m VMBO TL</c:v>
                </c:pt>
                <c:pt idx="7">
                  <c:v>VMBO TL</c:v>
                </c:pt>
                <c:pt idx="8">
                  <c:v>VMBO TL t/m HAVO</c:v>
                </c:pt>
                <c:pt idx="9">
                  <c:v>VWO</c:v>
                </c:pt>
              </c:strCache>
            </c:strRef>
          </c:cat>
          <c:val>
            <c:numRef>
              <c:f>'Overzicht LJ 3 t.o.v. def bsa'!$B$6:$B$16</c:f>
              <c:numCache>
                <c:formatCode>General</c:formatCode>
                <c:ptCount val="10"/>
                <c:pt idx="0">
                  <c:v>23</c:v>
                </c:pt>
                <c:pt idx="1">
                  <c:v>3</c:v>
                </c:pt>
                <c:pt idx="2">
                  <c:v>6</c:v>
                </c:pt>
                <c:pt idx="3">
                  <c:v>101</c:v>
                </c:pt>
                <c:pt idx="4">
                  <c:v>108</c:v>
                </c:pt>
                <c:pt idx="5">
                  <c:v>263</c:v>
                </c:pt>
                <c:pt idx="6">
                  <c:v>111</c:v>
                </c:pt>
                <c:pt idx="7">
                  <c:v>146</c:v>
                </c:pt>
                <c:pt idx="8">
                  <c:v>53</c:v>
                </c:pt>
                <c:pt idx="9">
                  <c:v>2</c:v>
                </c:pt>
              </c:numCache>
            </c:numRef>
          </c:val>
          <c:extLst>
            <c:ext xmlns:c16="http://schemas.microsoft.com/office/drawing/2014/chart" uri="{C3380CC4-5D6E-409C-BE32-E72D297353CC}">
              <c16:uniqueId val="{00000014-2158-4D6C-83E9-0A1B7126C5C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[Analyse en duiding advisering, plaatsing en onderwijspositie Zaanstreek 21-23.xlsx]Overzicht LJ 3 t.o.v. def bsa!Draaitabel19</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r>
              <a:rPr lang="en-US"/>
              <a:t>Verdeling schooladviezen leerlingen 3 TL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Rounded Book" pitchFamily="50" charset="0"/>
              <a:ea typeface="+mn-ea"/>
              <a:cs typeface="+mn-cs"/>
            </a:defRPr>
          </a:pPr>
          <a:endParaRPr lang="nl-NL"/>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B0F0"/>
          </a:solidFill>
          <a:ln w="19050">
            <a:solidFill>
              <a:schemeClr val="lt1"/>
            </a:solidFill>
          </a:ln>
          <a:effectLst/>
        </c:spPr>
      </c:pivotFmt>
      <c:pivotFmt>
        <c:idx val="2"/>
        <c:spPr>
          <a:solidFill>
            <a:srgbClr val="0070C0"/>
          </a:solidFill>
          <a:ln w="19050">
            <a:solidFill>
              <a:schemeClr val="lt1"/>
            </a:solidFill>
          </a:ln>
          <a:effectLst/>
        </c:spPr>
      </c:pivotFmt>
      <c:pivotFmt>
        <c:idx val="3"/>
        <c:spPr>
          <a:solidFill>
            <a:srgbClr val="D65D2B"/>
          </a:solidFill>
          <a:ln w="19050">
            <a:solidFill>
              <a:schemeClr val="lt1"/>
            </a:solidFill>
          </a:ln>
          <a:effectLst/>
        </c:spPr>
      </c:pivotFmt>
      <c:pivotFmt>
        <c:idx val="4"/>
        <c:spPr>
          <a:solidFill>
            <a:srgbClr val="92D050"/>
          </a:solidFill>
          <a:ln w="19050">
            <a:solidFill>
              <a:schemeClr val="lt1"/>
            </a:solidFill>
          </a:ln>
          <a:effectLst/>
        </c:spPr>
      </c:pivotFmt>
      <c:pivotFmt>
        <c:idx val="5"/>
        <c:spPr>
          <a:solidFill>
            <a:srgbClr val="0078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E94190"/>
          </a:solidFill>
          <a:ln w="19050">
            <a:solidFill>
              <a:schemeClr val="lt1"/>
            </a:solidFill>
          </a:ln>
          <a:effectLst/>
        </c:spPr>
      </c:pivotFmt>
      <c:pivotFmt>
        <c:idx val="8"/>
        <c:spPr>
          <a:solidFill>
            <a:srgbClr val="DA91AF"/>
          </a:solidFill>
          <a:ln w="19050">
            <a:solidFill>
              <a:schemeClr val="lt1"/>
            </a:solidFill>
          </a:ln>
          <a:effectLst/>
        </c:spPr>
      </c:pivotFmt>
      <c:pivotFmt>
        <c:idx val="9"/>
        <c:spPr>
          <a:solidFill>
            <a:srgbClr val="F0D500"/>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rgbClr val="00B0F0"/>
          </a:solidFill>
          <a:ln w="19050">
            <a:solidFill>
              <a:schemeClr val="lt1"/>
            </a:solidFill>
          </a:ln>
          <a:effectLst/>
        </c:spPr>
      </c:pivotFmt>
      <c:pivotFmt>
        <c:idx val="12"/>
        <c:spPr>
          <a:solidFill>
            <a:srgbClr val="0070C0"/>
          </a:solidFill>
          <a:ln w="19050">
            <a:solidFill>
              <a:schemeClr val="lt1"/>
            </a:solidFill>
          </a:ln>
          <a:effectLst/>
        </c:spPr>
      </c:pivotFmt>
      <c:pivotFmt>
        <c:idx val="13"/>
        <c:spPr>
          <a:solidFill>
            <a:srgbClr val="D65D2B"/>
          </a:solidFill>
          <a:ln w="19050">
            <a:solidFill>
              <a:schemeClr val="lt1"/>
            </a:solidFill>
          </a:ln>
          <a:effectLst/>
        </c:spPr>
      </c:pivotFmt>
      <c:pivotFmt>
        <c:idx val="14"/>
        <c:spPr>
          <a:solidFill>
            <a:srgbClr val="92D050"/>
          </a:solidFill>
          <a:ln w="19050">
            <a:solidFill>
              <a:schemeClr val="lt1"/>
            </a:solidFill>
          </a:ln>
          <a:effectLst/>
        </c:spPr>
      </c:pivotFmt>
      <c:pivotFmt>
        <c:idx val="15"/>
        <c:spPr>
          <a:solidFill>
            <a:srgbClr val="007850"/>
          </a:solidFill>
          <a:ln w="19050">
            <a:solidFill>
              <a:schemeClr val="lt1"/>
            </a:solidFill>
          </a:ln>
          <a:effectLst/>
        </c:spPr>
      </c:pivotFmt>
      <c:pivotFmt>
        <c:idx val="16"/>
        <c:spPr>
          <a:solidFill>
            <a:srgbClr val="7030A0"/>
          </a:solidFill>
          <a:ln w="19050">
            <a:solidFill>
              <a:schemeClr val="lt1"/>
            </a:solidFill>
          </a:ln>
          <a:effectLst/>
        </c:spPr>
      </c:pivotFmt>
      <c:pivotFmt>
        <c:idx val="17"/>
        <c:spPr>
          <a:solidFill>
            <a:srgbClr val="E94190"/>
          </a:solidFill>
          <a:ln w="19050">
            <a:solidFill>
              <a:schemeClr val="lt1"/>
            </a:solidFill>
          </a:ln>
          <a:effectLst/>
        </c:spPr>
      </c:pivotFmt>
      <c:pivotFmt>
        <c:idx val="18"/>
        <c:spPr>
          <a:solidFill>
            <a:srgbClr val="DA91AF"/>
          </a:solidFill>
          <a:ln w="19050">
            <a:solidFill>
              <a:schemeClr val="lt1"/>
            </a:solidFill>
          </a:ln>
          <a:effectLst/>
        </c:spPr>
      </c:pivotFmt>
      <c:pivotFmt>
        <c:idx val="19"/>
        <c:spPr>
          <a:solidFill>
            <a:srgbClr val="F0D500"/>
          </a:solidFill>
          <a:ln w="19050">
            <a:solidFill>
              <a:schemeClr val="lt1"/>
            </a:solidFill>
          </a:ln>
          <a:effectLst/>
        </c:spPr>
      </c:pivotFmt>
      <c:pivotFmt>
        <c:idx val="2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otham Rounded Book" pitchFamily="50" charset="0"/>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rgbClr val="00B0F0"/>
          </a:solidFill>
          <a:ln w="19050">
            <a:solidFill>
              <a:schemeClr val="lt1"/>
            </a:solidFill>
          </a:ln>
          <a:effectLst/>
        </c:spPr>
      </c:pivotFmt>
      <c:pivotFmt>
        <c:idx val="22"/>
        <c:spPr>
          <a:solidFill>
            <a:srgbClr val="0070C0"/>
          </a:solidFill>
          <a:ln w="19050">
            <a:solidFill>
              <a:schemeClr val="lt1"/>
            </a:solidFill>
          </a:ln>
          <a:effectLst/>
        </c:spPr>
      </c:pivotFmt>
      <c:pivotFmt>
        <c:idx val="23"/>
        <c:spPr>
          <a:solidFill>
            <a:srgbClr val="D65D2B"/>
          </a:solidFill>
          <a:ln w="19050">
            <a:solidFill>
              <a:schemeClr val="lt1"/>
            </a:solidFill>
          </a:ln>
          <a:effectLst/>
        </c:spPr>
      </c:pivotFmt>
      <c:pivotFmt>
        <c:idx val="24"/>
        <c:spPr>
          <a:solidFill>
            <a:srgbClr val="92D050"/>
          </a:solidFill>
          <a:ln w="19050">
            <a:solidFill>
              <a:schemeClr val="lt1"/>
            </a:solidFill>
          </a:ln>
          <a:effectLst/>
        </c:spPr>
      </c:pivotFmt>
      <c:pivotFmt>
        <c:idx val="25"/>
        <c:spPr>
          <a:solidFill>
            <a:srgbClr val="007850"/>
          </a:solidFill>
          <a:ln w="19050">
            <a:solidFill>
              <a:schemeClr val="lt1"/>
            </a:solidFill>
          </a:ln>
          <a:effectLst/>
        </c:spPr>
      </c:pivotFmt>
      <c:pivotFmt>
        <c:idx val="26"/>
        <c:spPr>
          <a:solidFill>
            <a:srgbClr val="7030A0"/>
          </a:solidFill>
          <a:ln w="19050">
            <a:solidFill>
              <a:schemeClr val="lt1"/>
            </a:solidFill>
          </a:ln>
          <a:effectLst/>
        </c:spPr>
      </c:pivotFmt>
      <c:pivotFmt>
        <c:idx val="27"/>
        <c:spPr>
          <a:solidFill>
            <a:srgbClr val="E94190"/>
          </a:solidFill>
          <a:ln w="19050">
            <a:solidFill>
              <a:schemeClr val="lt1"/>
            </a:solidFill>
          </a:ln>
          <a:effectLst/>
        </c:spPr>
      </c:pivotFmt>
      <c:pivotFmt>
        <c:idx val="28"/>
        <c:spPr>
          <a:solidFill>
            <a:srgbClr val="DA91AF"/>
          </a:solidFill>
          <a:ln w="19050">
            <a:solidFill>
              <a:schemeClr val="lt1"/>
            </a:solidFill>
          </a:ln>
          <a:effectLst/>
        </c:spPr>
      </c:pivotFmt>
      <c:pivotFmt>
        <c:idx val="29"/>
        <c:spPr>
          <a:solidFill>
            <a:srgbClr val="F0D500"/>
          </a:solidFill>
          <a:ln w="19050">
            <a:solidFill>
              <a:schemeClr val="lt1"/>
            </a:solidFill>
          </a:ln>
          <a:effectLst/>
        </c:spPr>
      </c:pivotFmt>
    </c:pivotFmts>
    <c:plotArea>
      <c:layout/>
      <c:pieChart>
        <c:varyColors val="1"/>
        <c:ser>
          <c:idx val="0"/>
          <c:order val="0"/>
          <c:tx>
            <c:strRef>
              <c:f>'Overzicht LJ 3 t.o.v. def bsa'!$B$5</c:f>
              <c:strCache>
                <c:ptCount val="1"/>
                <c:pt idx="0">
                  <c:v>Totaal</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07DA-4F64-8B8C-D242F66300E4}"/>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07DA-4F64-8B8C-D242F66300E4}"/>
              </c:ext>
            </c:extLst>
          </c:dPt>
          <c:dPt>
            <c:idx val="2"/>
            <c:bubble3D val="0"/>
            <c:spPr>
              <a:solidFill>
                <a:srgbClr val="D65D2B"/>
              </a:solidFill>
              <a:ln w="19050">
                <a:solidFill>
                  <a:schemeClr val="lt1"/>
                </a:solidFill>
              </a:ln>
              <a:effectLst/>
            </c:spPr>
            <c:extLst>
              <c:ext xmlns:c16="http://schemas.microsoft.com/office/drawing/2014/chart" uri="{C3380CC4-5D6E-409C-BE32-E72D297353CC}">
                <c16:uniqueId val="{00000005-07DA-4F64-8B8C-D242F66300E4}"/>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07DA-4F64-8B8C-D242F66300E4}"/>
              </c:ext>
            </c:extLst>
          </c:dPt>
          <c:dPt>
            <c:idx val="4"/>
            <c:bubble3D val="0"/>
            <c:spPr>
              <a:solidFill>
                <a:srgbClr val="007850"/>
              </a:solidFill>
              <a:ln w="19050">
                <a:solidFill>
                  <a:schemeClr val="lt1"/>
                </a:solidFill>
              </a:ln>
              <a:effectLst/>
            </c:spPr>
            <c:extLst>
              <c:ext xmlns:c16="http://schemas.microsoft.com/office/drawing/2014/chart" uri="{C3380CC4-5D6E-409C-BE32-E72D297353CC}">
                <c16:uniqueId val="{00000009-07DA-4F64-8B8C-D242F66300E4}"/>
              </c:ext>
            </c:extLst>
          </c:dPt>
          <c:dPt>
            <c:idx val="5"/>
            <c:bubble3D val="0"/>
            <c:spPr>
              <a:solidFill>
                <a:srgbClr val="7030A0"/>
              </a:solidFill>
              <a:ln w="19050">
                <a:solidFill>
                  <a:schemeClr val="lt1"/>
                </a:solidFill>
              </a:ln>
              <a:effectLst/>
            </c:spPr>
            <c:extLst>
              <c:ext xmlns:c16="http://schemas.microsoft.com/office/drawing/2014/chart" uri="{C3380CC4-5D6E-409C-BE32-E72D297353CC}">
                <c16:uniqueId val="{0000000B-07DA-4F64-8B8C-D242F66300E4}"/>
              </c:ext>
            </c:extLst>
          </c:dPt>
          <c:dPt>
            <c:idx val="6"/>
            <c:bubble3D val="0"/>
            <c:spPr>
              <a:solidFill>
                <a:srgbClr val="E94190"/>
              </a:solidFill>
              <a:ln w="19050">
                <a:solidFill>
                  <a:schemeClr val="lt1"/>
                </a:solidFill>
              </a:ln>
              <a:effectLst/>
            </c:spPr>
            <c:extLst>
              <c:ext xmlns:c16="http://schemas.microsoft.com/office/drawing/2014/chart" uri="{C3380CC4-5D6E-409C-BE32-E72D297353CC}">
                <c16:uniqueId val="{0000000D-07DA-4F64-8B8C-D242F66300E4}"/>
              </c:ext>
            </c:extLst>
          </c:dPt>
          <c:dPt>
            <c:idx val="7"/>
            <c:bubble3D val="0"/>
            <c:spPr>
              <a:solidFill>
                <a:srgbClr val="DA91AF"/>
              </a:solidFill>
              <a:ln w="19050">
                <a:solidFill>
                  <a:schemeClr val="lt1"/>
                </a:solidFill>
              </a:ln>
              <a:effectLst/>
            </c:spPr>
            <c:extLst>
              <c:ext xmlns:c16="http://schemas.microsoft.com/office/drawing/2014/chart" uri="{C3380CC4-5D6E-409C-BE32-E72D297353CC}">
                <c16:uniqueId val="{0000000F-07DA-4F64-8B8C-D242F66300E4}"/>
              </c:ext>
            </c:extLst>
          </c:dPt>
          <c:dPt>
            <c:idx val="8"/>
            <c:bubble3D val="0"/>
            <c:spPr>
              <a:solidFill>
                <a:srgbClr val="F0D500"/>
              </a:solidFill>
              <a:ln w="19050">
                <a:solidFill>
                  <a:schemeClr val="lt1"/>
                </a:solidFill>
              </a:ln>
              <a:effectLst/>
            </c:spPr>
            <c:extLst>
              <c:ext xmlns:c16="http://schemas.microsoft.com/office/drawing/2014/chart" uri="{C3380CC4-5D6E-409C-BE32-E72D297353CC}">
                <c16:uniqueId val="{00000011-07DA-4F64-8B8C-D242F66300E4}"/>
              </c:ext>
            </c:extLst>
          </c:dPt>
          <c:cat>
            <c:strRef>
              <c:f>'Overzicht LJ 3 t.o.v. def bsa'!$A$6:$A$15</c:f>
              <c:strCache>
                <c:ptCount val="9"/>
                <c:pt idx="0">
                  <c:v>HAVO</c:v>
                </c:pt>
                <c:pt idx="1">
                  <c:v>HAVO t/m VWO</c:v>
                </c:pt>
                <c:pt idx="2">
                  <c:v>VMBO BL</c:v>
                </c:pt>
                <c:pt idx="3">
                  <c:v>VMBO BL t/m VMBO KL</c:v>
                </c:pt>
                <c:pt idx="4">
                  <c:v>VMBO KL</c:v>
                </c:pt>
                <c:pt idx="5">
                  <c:v>VMBO KL t/m VMBO TL</c:v>
                </c:pt>
                <c:pt idx="6">
                  <c:v>VMBO TL</c:v>
                </c:pt>
                <c:pt idx="7">
                  <c:v>VMBO TL t/m HAVO</c:v>
                </c:pt>
                <c:pt idx="8">
                  <c:v>VWO</c:v>
                </c:pt>
              </c:strCache>
            </c:strRef>
          </c:cat>
          <c:val>
            <c:numRef>
              <c:f>'Overzicht LJ 3 t.o.v. def bsa'!$B$6:$B$15</c:f>
              <c:numCache>
                <c:formatCode>General</c:formatCode>
                <c:ptCount val="9"/>
                <c:pt idx="0">
                  <c:v>144</c:v>
                </c:pt>
                <c:pt idx="1">
                  <c:v>27</c:v>
                </c:pt>
                <c:pt idx="2">
                  <c:v>40</c:v>
                </c:pt>
                <c:pt idx="3">
                  <c:v>23</c:v>
                </c:pt>
                <c:pt idx="4">
                  <c:v>173</c:v>
                </c:pt>
                <c:pt idx="5">
                  <c:v>192</c:v>
                </c:pt>
                <c:pt idx="6">
                  <c:v>473</c:v>
                </c:pt>
                <c:pt idx="7">
                  <c:v>225</c:v>
                </c:pt>
                <c:pt idx="8">
                  <c:v>17</c:v>
                </c:pt>
              </c:numCache>
            </c:numRef>
          </c:val>
          <c:extLst>
            <c:ext xmlns:c16="http://schemas.microsoft.com/office/drawing/2014/chart" uri="{C3380CC4-5D6E-409C-BE32-E72D297353CC}">
              <c16:uniqueId val="{00000012-07DA-4F64-8B8C-D242F66300E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Rounded Book" pitchFamily="50"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Rounded Book" pitchFamily="50" charset="0"/>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EA471-7DED-4997-A4F3-0AB4356EE19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285B904-22F8-4054-9A73-50C1AAEEAF5E}">
      <dgm:prSet/>
      <dgm:spPr>
        <a:solidFill>
          <a:srgbClr val="A62B3B"/>
        </a:solidFill>
      </dgm:spPr>
      <dgm:t>
        <a:bodyPr/>
        <a:lstStyle/>
        <a:p>
          <a:r>
            <a:rPr lang="nl-NL" dirty="0">
              <a:latin typeface="Gotham Rounded Book" pitchFamily="50" charset="0"/>
            </a:rPr>
            <a:t>Uiterlijk vrijdag 20 oktober 2023 schooladvies eind groep 7 in ELK</a:t>
          </a:r>
          <a:endParaRPr lang="en-US" dirty="0">
            <a:latin typeface="Gotham Rounded Book" pitchFamily="50" charset="0"/>
          </a:endParaRPr>
        </a:p>
      </dgm:t>
    </dgm:pt>
    <dgm:pt modelId="{2A1C7853-7EDF-4F58-BA88-42E08F0FFCDE}" type="parTrans" cxnId="{57C703D7-2DAD-4CFA-9171-CB5B5614904A}">
      <dgm:prSet/>
      <dgm:spPr/>
      <dgm:t>
        <a:bodyPr/>
        <a:lstStyle/>
        <a:p>
          <a:endParaRPr lang="en-US"/>
        </a:p>
      </dgm:t>
    </dgm:pt>
    <dgm:pt modelId="{326D3A5C-2346-459B-A56A-1FF4CF96498B}" type="sibTrans" cxnId="{57C703D7-2DAD-4CFA-9171-CB5B5614904A}">
      <dgm:prSet/>
      <dgm:spPr/>
      <dgm:t>
        <a:bodyPr/>
        <a:lstStyle/>
        <a:p>
          <a:endParaRPr lang="en-US"/>
        </a:p>
      </dgm:t>
    </dgm:pt>
    <dgm:pt modelId="{08633EFB-AC51-4ED9-A62E-5DF7D3FC0D9D}">
      <dgm:prSet/>
      <dgm:spPr>
        <a:solidFill>
          <a:srgbClr val="D65D2B"/>
        </a:solidFill>
      </dgm:spPr>
      <dgm:t>
        <a:bodyPr/>
        <a:lstStyle/>
        <a:p>
          <a:r>
            <a:rPr lang="nl-NL" dirty="0">
              <a:latin typeface="Gotham Rounded Book" pitchFamily="50" charset="0"/>
            </a:rPr>
            <a:t>Uiterlijk 31 januari schooladvies </a:t>
          </a:r>
          <a:r>
            <a:rPr lang="en-US" dirty="0">
              <a:latin typeface="Gotham Rounded Book" pitchFamily="50" charset="0"/>
            </a:rPr>
            <a:t>​</a:t>
          </a:r>
          <a:r>
            <a:rPr lang="en-US" dirty="0" err="1">
              <a:latin typeface="Gotham Rounded Book" pitchFamily="50" charset="0"/>
            </a:rPr>
            <a:t>gedeeld</a:t>
          </a:r>
          <a:r>
            <a:rPr lang="en-US" dirty="0">
              <a:latin typeface="Gotham Rounded Book" pitchFamily="50" charset="0"/>
            </a:rPr>
            <a:t> met </a:t>
          </a:r>
          <a:r>
            <a:rPr lang="en-US" dirty="0" err="1">
              <a:latin typeface="Gotham Rounded Book" pitchFamily="50" charset="0"/>
            </a:rPr>
            <a:t>ouders</a:t>
          </a:r>
          <a:r>
            <a:rPr lang="en-US" dirty="0">
              <a:latin typeface="Gotham Rounded Book" pitchFamily="50" charset="0"/>
            </a:rPr>
            <a:t> </a:t>
          </a:r>
          <a:r>
            <a:rPr lang="en-US" dirty="0" err="1">
              <a:latin typeface="Gotham Rounded Book" pitchFamily="50" charset="0"/>
            </a:rPr>
            <a:t>én</a:t>
          </a:r>
          <a:r>
            <a:rPr lang="en-US" dirty="0">
              <a:latin typeface="Gotham Rounded Book" pitchFamily="50" charset="0"/>
            </a:rPr>
            <a:t> in ELK</a:t>
          </a:r>
        </a:p>
      </dgm:t>
    </dgm:pt>
    <dgm:pt modelId="{FC7B7001-86BD-4172-9E91-1503F7F0C8C7}" type="parTrans" cxnId="{75BD943C-E070-478C-B7B5-F203C3C4E6A8}">
      <dgm:prSet/>
      <dgm:spPr/>
      <dgm:t>
        <a:bodyPr/>
        <a:lstStyle/>
        <a:p>
          <a:endParaRPr lang="en-US"/>
        </a:p>
      </dgm:t>
    </dgm:pt>
    <dgm:pt modelId="{9CD61E66-CAAC-470E-9DFB-6565890201AE}" type="sibTrans" cxnId="{75BD943C-E070-478C-B7B5-F203C3C4E6A8}">
      <dgm:prSet/>
      <dgm:spPr/>
      <dgm:t>
        <a:bodyPr/>
        <a:lstStyle/>
        <a:p>
          <a:endParaRPr lang="en-US"/>
        </a:p>
      </dgm:t>
    </dgm:pt>
    <dgm:pt modelId="{DCFE084D-04A1-4A1E-9C03-8D26446AAD8E}">
      <dgm:prSet/>
      <dgm:spPr>
        <a:solidFill>
          <a:srgbClr val="A62B3B"/>
        </a:solidFill>
      </dgm:spPr>
      <dgm:t>
        <a:bodyPr/>
        <a:lstStyle/>
        <a:p>
          <a:r>
            <a:rPr lang="en-US" dirty="0" err="1">
              <a:latin typeface="Gotham Rounded Book" pitchFamily="50" charset="0"/>
            </a:rPr>
            <a:t>Uiterlijk</a:t>
          </a:r>
          <a:r>
            <a:rPr lang="en-US" dirty="0">
              <a:latin typeface="Gotham Rounded Book" pitchFamily="50" charset="0"/>
            </a:rPr>
            <a:t> </a:t>
          </a:r>
          <a:r>
            <a:rPr lang="en-US" dirty="0" err="1">
              <a:latin typeface="Gotham Rounded Book" pitchFamily="50" charset="0"/>
            </a:rPr>
            <a:t>vrijdag</a:t>
          </a:r>
          <a:r>
            <a:rPr lang="en-US" dirty="0">
              <a:latin typeface="Gotham Rounded Book" pitchFamily="50" charset="0"/>
            </a:rPr>
            <a:t> 8 </a:t>
          </a:r>
          <a:r>
            <a:rPr lang="en-US" dirty="0" err="1">
              <a:latin typeface="Gotham Rounded Book" pitchFamily="50" charset="0"/>
            </a:rPr>
            <a:t>maart</a:t>
          </a:r>
          <a:r>
            <a:rPr lang="en-US" dirty="0">
              <a:latin typeface="Gotham Rounded Book" pitchFamily="50" charset="0"/>
            </a:rPr>
            <a:t> alle </a:t>
          </a:r>
          <a:r>
            <a:rPr lang="en-US" dirty="0" err="1">
              <a:latin typeface="Gotham Rounded Book" pitchFamily="50" charset="0"/>
            </a:rPr>
            <a:t>ouders</a:t>
          </a:r>
          <a:r>
            <a:rPr lang="en-US" dirty="0">
              <a:latin typeface="Gotham Rounded Book" pitchFamily="50" charset="0"/>
            </a:rPr>
            <a:t> </a:t>
          </a:r>
          <a:r>
            <a:rPr lang="en-US" dirty="0" err="1">
              <a:latin typeface="Gotham Rounded Book" pitchFamily="50" charset="0"/>
            </a:rPr>
            <a:t>hebben</a:t>
          </a:r>
          <a:r>
            <a:rPr lang="en-US" dirty="0">
              <a:latin typeface="Gotham Rounded Book" pitchFamily="50" charset="0"/>
            </a:rPr>
            <a:t> </a:t>
          </a:r>
          <a:r>
            <a:rPr lang="en-US" dirty="0" err="1">
              <a:latin typeface="Gotham Rounded Book" pitchFamily="50" charset="0"/>
            </a:rPr>
            <a:t>een</a:t>
          </a:r>
          <a:r>
            <a:rPr lang="en-US" dirty="0">
              <a:latin typeface="Gotham Rounded Book" pitchFamily="50" charset="0"/>
            </a:rPr>
            <a:t> ouderinlog voor ELK </a:t>
          </a:r>
          <a:r>
            <a:rPr lang="en-US" dirty="0" err="1">
              <a:latin typeface="Gotham Rounded Book" pitchFamily="50" charset="0"/>
            </a:rPr>
            <a:t>ontvangen</a:t>
          </a:r>
          <a:endParaRPr lang="en-US" dirty="0">
            <a:latin typeface="Gotham Rounded Book" pitchFamily="50" charset="0"/>
          </a:endParaRPr>
        </a:p>
      </dgm:t>
    </dgm:pt>
    <dgm:pt modelId="{1E2B840C-910C-4896-89BD-98713F1A4927}" type="parTrans" cxnId="{3D3043F4-8F8F-4164-910F-D58E3A332E81}">
      <dgm:prSet/>
      <dgm:spPr/>
      <dgm:t>
        <a:bodyPr/>
        <a:lstStyle/>
        <a:p>
          <a:endParaRPr lang="en-US"/>
        </a:p>
      </dgm:t>
    </dgm:pt>
    <dgm:pt modelId="{B120E74A-B421-46FE-8ED8-4AD09843FE9D}" type="sibTrans" cxnId="{3D3043F4-8F8F-4164-910F-D58E3A332E81}">
      <dgm:prSet/>
      <dgm:spPr/>
      <dgm:t>
        <a:bodyPr/>
        <a:lstStyle/>
        <a:p>
          <a:endParaRPr lang="en-US"/>
        </a:p>
      </dgm:t>
    </dgm:pt>
    <dgm:pt modelId="{4482439A-A829-4B67-93BA-53264A96FDAA}">
      <dgm:prSet/>
      <dgm:spPr>
        <a:solidFill>
          <a:srgbClr val="F4C745"/>
        </a:solidFill>
      </dgm:spPr>
      <dgm:t>
        <a:bodyPr/>
        <a:lstStyle/>
        <a:p>
          <a:r>
            <a:rPr lang="en-US" dirty="0" err="1">
              <a:latin typeface="Gotham Rounded Book" pitchFamily="50" charset="0"/>
            </a:rPr>
            <a:t>Uiterlijk</a:t>
          </a:r>
          <a:r>
            <a:rPr lang="en-US" dirty="0">
              <a:latin typeface="Gotham Rounded Book" pitchFamily="50" charset="0"/>
            </a:rPr>
            <a:t> </a:t>
          </a:r>
          <a:r>
            <a:rPr lang="en-US" dirty="0" err="1">
              <a:latin typeface="Gotham Rounded Book" pitchFamily="50" charset="0"/>
            </a:rPr>
            <a:t>vrijdag</a:t>
          </a:r>
          <a:r>
            <a:rPr lang="en-US" dirty="0">
              <a:latin typeface="Gotham Rounded Book" pitchFamily="50" charset="0"/>
            </a:rPr>
            <a:t> 8 </a:t>
          </a:r>
          <a:r>
            <a:rPr lang="en-US" dirty="0" err="1">
              <a:latin typeface="Gotham Rounded Book" pitchFamily="50" charset="0"/>
            </a:rPr>
            <a:t>maart</a:t>
          </a:r>
          <a:r>
            <a:rPr lang="en-US" dirty="0">
              <a:latin typeface="Gotham Rounded Book" pitchFamily="50" charset="0"/>
            </a:rPr>
            <a:t> </a:t>
          </a:r>
          <a:r>
            <a:rPr lang="en-US" dirty="0" err="1">
              <a:latin typeface="Gotham Rounded Book" pitchFamily="50" charset="0"/>
            </a:rPr>
            <a:t>leerlingen</a:t>
          </a:r>
          <a:r>
            <a:rPr lang="en-US" dirty="0">
              <a:latin typeface="Gotham Rounded Book" pitchFamily="50" charset="0"/>
            </a:rPr>
            <a:t> pro/ </a:t>
          </a:r>
          <a:r>
            <a:rPr lang="en-US" dirty="0" err="1">
              <a:latin typeface="Gotham Rounded Book" pitchFamily="50" charset="0"/>
            </a:rPr>
            <a:t>vso</a:t>
          </a:r>
          <a:r>
            <a:rPr lang="en-US" dirty="0">
              <a:latin typeface="Gotham Rounded Book" pitchFamily="50" charset="0"/>
            </a:rPr>
            <a:t>  </a:t>
          </a:r>
          <a:r>
            <a:rPr lang="en-US" dirty="0" err="1">
              <a:latin typeface="Gotham Rounded Book" pitchFamily="50" charset="0"/>
            </a:rPr>
            <a:t>zijn</a:t>
          </a:r>
          <a:r>
            <a:rPr lang="en-US" dirty="0">
              <a:latin typeface="Gotham Rounded Book" pitchFamily="50" charset="0"/>
            </a:rPr>
            <a:t> </a:t>
          </a:r>
          <a:r>
            <a:rPr lang="en-US" dirty="0" err="1">
              <a:latin typeface="Gotham Rounded Book" pitchFamily="50" charset="0"/>
            </a:rPr>
            <a:t>aangemeld</a:t>
          </a:r>
          <a:endParaRPr lang="en-US" dirty="0">
            <a:latin typeface="Gotham Rounded Book" pitchFamily="50" charset="0"/>
          </a:endParaRPr>
        </a:p>
      </dgm:t>
    </dgm:pt>
    <dgm:pt modelId="{F665BF85-BFF6-42F4-9EA7-C5A5D5E03799}" type="parTrans" cxnId="{4BD431F5-7977-4497-9A8D-74FC6D63891D}">
      <dgm:prSet/>
      <dgm:spPr/>
      <dgm:t>
        <a:bodyPr/>
        <a:lstStyle/>
        <a:p>
          <a:endParaRPr lang="en-US"/>
        </a:p>
      </dgm:t>
    </dgm:pt>
    <dgm:pt modelId="{42023DD1-5874-41BE-892D-E032F21A468E}" type="sibTrans" cxnId="{4BD431F5-7977-4497-9A8D-74FC6D63891D}">
      <dgm:prSet/>
      <dgm:spPr/>
      <dgm:t>
        <a:bodyPr/>
        <a:lstStyle/>
        <a:p>
          <a:endParaRPr lang="en-US"/>
        </a:p>
      </dgm:t>
    </dgm:pt>
    <dgm:pt modelId="{68415C0C-6156-41A4-AAAC-7769DCF5D35B}">
      <dgm:prSet/>
      <dgm:spPr>
        <a:solidFill>
          <a:srgbClr val="E59A33"/>
        </a:solidFill>
      </dgm:spPr>
      <dgm:t>
        <a:bodyPr/>
        <a:lstStyle/>
        <a:p>
          <a:r>
            <a:rPr lang="nl-NL" dirty="0">
              <a:latin typeface="Gotham Rounded Book" pitchFamily="50" charset="0"/>
            </a:rPr>
            <a:t>Uiterlijk zondag 24 maart (in de praktijk vrijdag 22 maart) definitieve advies gedeeld met ouders én in ELK, let ook op okr</a:t>
          </a:r>
          <a:endParaRPr lang="en-US" dirty="0">
            <a:latin typeface="Gotham Rounded Book" pitchFamily="50" charset="0"/>
          </a:endParaRPr>
        </a:p>
      </dgm:t>
    </dgm:pt>
    <dgm:pt modelId="{AB6AA956-80BE-4C5F-8874-BD9DA5A4A635}" type="parTrans" cxnId="{266797F5-939A-4CE3-B8EA-C7263E0B9884}">
      <dgm:prSet/>
      <dgm:spPr/>
      <dgm:t>
        <a:bodyPr/>
        <a:lstStyle/>
        <a:p>
          <a:endParaRPr lang="en-US"/>
        </a:p>
      </dgm:t>
    </dgm:pt>
    <dgm:pt modelId="{448A4AB6-797C-4C2B-9EB8-3C97721F4BF7}" type="sibTrans" cxnId="{266797F5-939A-4CE3-B8EA-C7263E0B9884}">
      <dgm:prSet/>
      <dgm:spPr/>
      <dgm:t>
        <a:bodyPr/>
        <a:lstStyle/>
        <a:p>
          <a:endParaRPr lang="en-US"/>
        </a:p>
      </dgm:t>
    </dgm:pt>
    <dgm:pt modelId="{A8EEA832-E94D-4707-8640-F9B0E5FC752D}">
      <dgm:prSet/>
      <dgm:spPr>
        <a:solidFill>
          <a:srgbClr val="E59A33"/>
        </a:solidFill>
      </dgm:spPr>
      <dgm:t>
        <a:bodyPr/>
        <a:lstStyle/>
        <a:p>
          <a:r>
            <a:rPr lang="nl-NL" dirty="0">
              <a:latin typeface="Gotham Rounded Book" pitchFamily="50" charset="0"/>
            </a:rPr>
            <a:t>Donderdag 25 april plaatsingsbericht (m.u.v. pro/ vso)</a:t>
          </a:r>
          <a:endParaRPr lang="en-US" dirty="0">
            <a:latin typeface="Gotham Rounded Book" pitchFamily="50" charset="0"/>
          </a:endParaRPr>
        </a:p>
      </dgm:t>
    </dgm:pt>
    <dgm:pt modelId="{E5A03EF5-1827-48B1-AA82-2F8967796478}" type="parTrans" cxnId="{5F2A6656-4988-402F-8B81-538B26988A7F}">
      <dgm:prSet/>
      <dgm:spPr/>
      <dgm:t>
        <a:bodyPr/>
        <a:lstStyle/>
        <a:p>
          <a:endParaRPr lang="en-US"/>
        </a:p>
      </dgm:t>
    </dgm:pt>
    <dgm:pt modelId="{ACC7EA13-FA2B-4B82-BC46-19744B53B24F}" type="sibTrans" cxnId="{5F2A6656-4988-402F-8B81-538B26988A7F}">
      <dgm:prSet/>
      <dgm:spPr/>
      <dgm:t>
        <a:bodyPr/>
        <a:lstStyle/>
        <a:p>
          <a:endParaRPr lang="en-US"/>
        </a:p>
      </dgm:t>
    </dgm:pt>
    <dgm:pt modelId="{66F1E753-0AA2-4EEC-B8D8-6FE1D3B4E920}">
      <dgm:prSet/>
      <dgm:spPr>
        <a:solidFill>
          <a:srgbClr val="F4C745"/>
        </a:solidFill>
      </dgm:spPr>
      <dgm:t>
        <a:bodyPr/>
        <a:lstStyle/>
        <a:p>
          <a:r>
            <a:rPr lang="en-US" dirty="0" err="1">
              <a:latin typeface="Gotham Rounded Book" pitchFamily="50" charset="0"/>
            </a:rPr>
            <a:t>Tussen</a:t>
          </a:r>
          <a:r>
            <a:rPr lang="en-US" dirty="0">
              <a:latin typeface="Gotham Rounded Book" pitchFamily="50" charset="0"/>
            </a:rPr>
            <a:t> 25 </a:t>
          </a:r>
          <a:r>
            <a:rPr lang="en-US" dirty="0" err="1">
              <a:latin typeface="Gotham Rounded Book" pitchFamily="50" charset="0"/>
            </a:rPr>
            <a:t>maart</a:t>
          </a:r>
          <a:r>
            <a:rPr lang="en-US" dirty="0">
              <a:latin typeface="Gotham Rounded Book" pitchFamily="50" charset="0"/>
            </a:rPr>
            <a:t> en 31 </a:t>
          </a:r>
          <a:r>
            <a:rPr lang="en-US" dirty="0" err="1">
              <a:latin typeface="Gotham Rounded Book" pitchFamily="50" charset="0"/>
            </a:rPr>
            <a:t>maart</a:t>
          </a:r>
          <a:r>
            <a:rPr lang="en-US" dirty="0">
              <a:latin typeface="Gotham Rounded Book" pitchFamily="50" charset="0"/>
            </a:rPr>
            <a:t> </a:t>
          </a:r>
          <a:r>
            <a:rPr lang="en-US" dirty="0" err="1">
              <a:latin typeface="Gotham Rounded Book" pitchFamily="50" charset="0"/>
            </a:rPr>
            <a:t>aanmelden</a:t>
          </a:r>
          <a:r>
            <a:rPr lang="en-US" dirty="0">
              <a:latin typeface="Gotham Rounded Book" pitchFamily="50" charset="0"/>
            </a:rPr>
            <a:t> </a:t>
          </a:r>
          <a:r>
            <a:rPr lang="en-US" dirty="0" err="1">
              <a:latin typeface="Gotham Rounded Book" pitchFamily="50" charset="0"/>
            </a:rPr>
            <a:t>mogelijk</a:t>
          </a:r>
          <a:r>
            <a:rPr lang="en-US" dirty="0">
              <a:latin typeface="Gotham Rounded Book" pitchFamily="50" charset="0"/>
            </a:rPr>
            <a:t> </a:t>
          </a:r>
        </a:p>
      </dgm:t>
    </dgm:pt>
    <dgm:pt modelId="{41664FBD-B314-4C68-878F-F16AAEDA617F}" type="parTrans" cxnId="{15234685-A2EC-44A0-B1A8-1A4118712132}">
      <dgm:prSet/>
      <dgm:spPr/>
      <dgm:t>
        <a:bodyPr/>
        <a:lstStyle/>
        <a:p>
          <a:endParaRPr lang="en-US"/>
        </a:p>
      </dgm:t>
    </dgm:pt>
    <dgm:pt modelId="{1DC9D4FC-1C0A-425F-9071-C86D3B0A26C2}" type="sibTrans" cxnId="{15234685-A2EC-44A0-B1A8-1A4118712132}">
      <dgm:prSet/>
      <dgm:spPr/>
      <dgm:t>
        <a:bodyPr/>
        <a:lstStyle/>
        <a:p>
          <a:endParaRPr lang="en-US"/>
        </a:p>
      </dgm:t>
    </dgm:pt>
    <dgm:pt modelId="{BED74F5F-99CB-4DD8-BF91-22F6693657E9}">
      <dgm:prSet/>
      <dgm:spPr>
        <a:solidFill>
          <a:srgbClr val="E59A33"/>
        </a:solidFill>
      </dgm:spPr>
      <dgm:t>
        <a:bodyPr/>
        <a:lstStyle/>
        <a:p>
          <a:r>
            <a:rPr lang="nl-NL" dirty="0">
              <a:latin typeface="Gotham Rounded Book" pitchFamily="50" charset="0"/>
            </a:rPr>
            <a:t>Eerste weken van februari afname Doorstroomtoets </a:t>
          </a:r>
          <a:endParaRPr lang="en-US" dirty="0">
            <a:latin typeface="Gotham Rounded Book" pitchFamily="50" charset="0"/>
          </a:endParaRPr>
        </a:p>
      </dgm:t>
    </dgm:pt>
    <dgm:pt modelId="{77ADFFFD-BFCB-41EB-A92C-4D8C092602B7}" type="parTrans" cxnId="{BE17F3FA-2C8E-4DC8-A617-7580A26AFAF3}">
      <dgm:prSet/>
      <dgm:spPr/>
      <dgm:t>
        <a:bodyPr/>
        <a:lstStyle/>
        <a:p>
          <a:endParaRPr lang="en-US"/>
        </a:p>
      </dgm:t>
    </dgm:pt>
    <dgm:pt modelId="{B370E53C-B4F5-45B2-8A8A-7C838BA0AA52}" type="sibTrans" cxnId="{BE17F3FA-2C8E-4DC8-A617-7580A26AFAF3}">
      <dgm:prSet/>
      <dgm:spPr/>
      <dgm:t>
        <a:bodyPr/>
        <a:lstStyle/>
        <a:p>
          <a:endParaRPr lang="en-US"/>
        </a:p>
      </dgm:t>
    </dgm:pt>
    <dgm:pt modelId="{D5E0BFDF-02E1-4341-864E-68BA33B23C1A}">
      <dgm:prSet/>
      <dgm:spPr>
        <a:solidFill>
          <a:srgbClr val="D65D2B"/>
        </a:solidFill>
      </dgm:spPr>
      <dgm:t>
        <a:bodyPr/>
        <a:lstStyle/>
        <a:p>
          <a:r>
            <a:rPr lang="en-US" dirty="0">
              <a:latin typeface="Gotham Rounded Book" pitchFamily="50" charset="0"/>
            </a:rPr>
            <a:t>15 </a:t>
          </a:r>
          <a:r>
            <a:rPr lang="en-US" dirty="0" err="1">
              <a:latin typeface="Gotham Rounded Book" pitchFamily="50" charset="0"/>
            </a:rPr>
            <a:t>maart</a:t>
          </a:r>
          <a:r>
            <a:rPr lang="en-US" dirty="0">
              <a:latin typeface="Gotham Rounded Book" pitchFamily="50" charset="0"/>
            </a:rPr>
            <a:t> </a:t>
          </a:r>
          <a:r>
            <a:rPr lang="en-US" dirty="0" err="1">
              <a:latin typeface="Gotham Rounded Book" pitchFamily="50" charset="0"/>
            </a:rPr>
            <a:t>uitslag</a:t>
          </a:r>
          <a:r>
            <a:rPr lang="en-US" dirty="0">
              <a:latin typeface="Gotham Rounded Book" pitchFamily="50" charset="0"/>
            </a:rPr>
            <a:t> </a:t>
          </a:r>
          <a:r>
            <a:rPr lang="en-US" dirty="0" err="1">
              <a:latin typeface="Gotham Rounded Book" pitchFamily="50" charset="0"/>
            </a:rPr>
            <a:t>Doorstroomtoets</a:t>
          </a:r>
          <a:r>
            <a:rPr lang="en-US" dirty="0">
              <a:latin typeface="Gotham Rounded Book" pitchFamily="50" charset="0"/>
            </a:rPr>
            <a:t> </a:t>
          </a:r>
          <a:r>
            <a:rPr lang="en-US" dirty="0" err="1">
              <a:latin typeface="Gotham Rounded Book" pitchFamily="50" charset="0"/>
            </a:rPr>
            <a:t>bekend</a:t>
          </a:r>
          <a:r>
            <a:rPr lang="en-US" dirty="0">
              <a:latin typeface="Gotham Rounded Book" pitchFamily="50" charset="0"/>
            </a:rPr>
            <a:t> </a:t>
          </a:r>
          <a:r>
            <a:rPr lang="en-US" dirty="0" err="1">
              <a:latin typeface="Gotham Rounded Book" pitchFamily="50" charset="0"/>
            </a:rPr>
            <a:t>bij</a:t>
          </a:r>
          <a:r>
            <a:rPr lang="en-US" dirty="0">
              <a:latin typeface="Gotham Rounded Book" pitchFamily="50" charset="0"/>
            </a:rPr>
            <a:t> PO</a:t>
          </a:r>
        </a:p>
      </dgm:t>
    </dgm:pt>
    <dgm:pt modelId="{46FAB45A-8564-43E5-B25D-1F06AE4624C4}" type="parTrans" cxnId="{E52359CD-880A-4BE3-B11D-B22F9E62EFBC}">
      <dgm:prSet/>
      <dgm:spPr/>
      <dgm:t>
        <a:bodyPr/>
        <a:lstStyle/>
        <a:p>
          <a:endParaRPr lang="en-US"/>
        </a:p>
      </dgm:t>
    </dgm:pt>
    <dgm:pt modelId="{14BF724F-8A91-4762-9CCD-882D4ECD483C}" type="sibTrans" cxnId="{E52359CD-880A-4BE3-B11D-B22F9E62EFBC}">
      <dgm:prSet/>
      <dgm:spPr/>
      <dgm:t>
        <a:bodyPr/>
        <a:lstStyle/>
        <a:p>
          <a:endParaRPr lang="en-US"/>
        </a:p>
      </dgm:t>
    </dgm:pt>
    <dgm:pt modelId="{F21F4777-044B-47E6-B972-F8119455A9E4}">
      <dgm:prSet/>
      <dgm:spPr>
        <a:solidFill>
          <a:srgbClr val="F4C745"/>
        </a:solidFill>
      </dgm:spPr>
      <dgm:t>
        <a:bodyPr/>
        <a:lstStyle/>
        <a:p>
          <a:r>
            <a:rPr lang="nl-NL" dirty="0">
              <a:latin typeface="Gotham Rounded Book" pitchFamily="50" charset="0"/>
            </a:rPr>
            <a:t>5 juli 2023 kennismakingsochtend nieuwe school</a:t>
          </a:r>
          <a:endParaRPr lang="en-US" dirty="0">
            <a:latin typeface="Gotham Rounded Book" pitchFamily="50" charset="0"/>
          </a:endParaRPr>
        </a:p>
      </dgm:t>
    </dgm:pt>
    <dgm:pt modelId="{57E95FAD-0F73-49F5-B247-F56FBE31AD20}" type="parTrans" cxnId="{2EADFBCD-6E51-411E-83B5-F7415B6ACF7B}">
      <dgm:prSet/>
      <dgm:spPr/>
      <dgm:t>
        <a:bodyPr/>
        <a:lstStyle/>
        <a:p>
          <a:endParaRPr lang="en-US"/>
        </a:p>
      </dgm:t>
    </dgm:pt>
    <dgm:pt modelId="{E3E4C694-E38C-447C-9855-CB1D8B05B492}" type="sibTrans" cxnId="{2EADFBCD-6E51-411E-83B5-F7415B6ACF7B}">
      <dgm:prSet/>
      <dgm:spPr/>
      <dgm:t>
        <a:bodyPr/>
        <a:lstStyle/>
        <a:p>
          <a:endParaRPr lang="en-US"/>
        </a:p>
      </dgm:t>
    </dgm:pt>
    <dgm:pt modelId="{A998AA64-BE15-442D-9CC8-1CE30F592E0D}">
      <dgm:prSet custT="1"/>
      <dgm:spPr>
        <a:solidFill>
          <a:srgbClr val="D65D2B"/>
        </a:solidFill>
      </dgm:spPr>
      <dgm:t>
        <a:bodyPr/>
        <a:lstStyle/>
        <a:p>
          <a:r>
            <a:rPr lang="nl-NL" sz="1400" kern="1200" dirty="0">
              <a:solidFill>
                <a:prstClr val="white"/>
              </a:solidFill>
              <a:latin typeface="Gotham Rounded Book" pitchFamily="50" charset="0"/>
              <a:ea typeface="+mn-ea"/>
              <a:cs typeface="+mn-cs"/>
            </a:rPr>
            <a:t>Uiterlijk</a:t>
          </a:r>
          <a:r>
            <a:rPr lang="nl-NL" sz="1400" kern="1200" dirty="0"/>
            <a:t> woensdag 10 april </a:t>
          </a:r>
          <a:r>
            <a:rPr lang="nl-NL" sz="1400" kern="1200" dirty="0">
              <a:solidFill>
                <a:prstClr val="white"/>
              </a:solidFill>
              <a:latin typeface="Gotham Rounded Book" pitchFamily="50" charset="0"/>
              <a:ea typeface="+mn-ea"/>
              <a:cs typeface="+mn-cs"/>
            </a:rPr>
            <a:t>VO heeft aangevraagde voorrangen behandeld</a:t>
          </a:r>
        </a:p>
      </dgm:t>
    </dgm:pt>
    <dgm:pt modelId="{4DC4F05E-A965-4EAF-80F7-89D6E6BBE292}" type="parTrans" cxnId="{792F0C4D-6F50-46EE-AD4B-43BA5C3813AC}">
      <dgm:prSet/>
      <dgm:spPr/>
      <dgm:t>
        <a:bodyPr/>
        <a:lstStyle/>
        <a:p>
          <a:endParaRPr lang="nl-NL"/>
        </a:p>
      </dgm:t>
    </dgm:pt>
    <dgm:pt modelId="{9843B36C-3959-41AA-9FE2-7D02C3764EA7}" type="sibTrans" cxnId="{792F0C4D-6F50-46EE-AD4B-43BA5C3813AC}">
      <dgm:prSet/>
      <dgm:spPr/>
      <dgm:t>
        <a:bodyPr/>
        <a:lstStyle/>
        <a:p>
          <a:endParaRPr lang="nl-NL"/>
        </a:p>
      </dgm:t>
    </dgm:pt>
    <dgm:pt modelId="{E7283300-3BC4-4EF5-9097-0FC8F04AF2E1}">
      <dgm:prSet/>
      <dgm:spPr>
        <a:solidFill>
          <a:srgbClr val="A62B3B"/>
        </a:solidFill>
      </dgm:spPr>
      <dgm:t>
        <a:bodyPr/>
        <a:lstStyle/>
        <a:p>
          <a:r>
            <a:rPr lang="en-US" dirty="0" err="1">
              <a:latin typeface="Gotham Rounded Book" pitchFamily="50" charset="0"/>
            </a:rPr>
            <a:t>Uiterlijk</a:t>
          </a:r>
          <a:r>
            <a:rPr lang="en-US" dirty="0">
              <a:latin typeface="Gotham Rounded Book" pitchFamily="50" charset="0"/>
            </a:rPr>
            <a:t> </a:t>
          </a:r>
          <a:r>
            <a:rPr lang="en-US" dirty="0" err="1">
              <a:latin typeface="Gotham Rounded Book" pitchFamily="50" charset="0"/>
            </a:rPr>
            <a:t>zondag</a:t>
          </a:r>
          <a:r>
            <a:rPr lang="en-US" dirty="0">
              <a:latin typeface="Gotham Rounded Book" pitchFamily="50" charset="0"/>
            </a:rPr>
            <a:t> 31 </a:t>
          </a:r>
          <a:r>
            <a:rPr lang="en-US" dirty="0" err="1">
              <a:latin typeface="Gotham Rounded Book" pitchFamily="50" charset="0"/>
            </a:rPr>
            <a:t>maart</a:t>
          </a:r>
          <a:r>
            <a:rPr lang="en-US" dirty="0">
              <a:latin typeface="Gotham Rounded Book" pitchFamily="50" charset="0"/>
            </a:rPr>
            <a:t> alle </a:t>
          </a:r>
          <a:r>
            <a:rPr lang="en-US" dirty="0" err="1">
              <a:latin typeface="Gotham Rounded Book" pitchFamily="50" charset="0"/>
            </a:rPr>
            <a:t>aanmeldingen</a:t>
          </a:r>
          <a:r>
            <a:rPr lang="en-US" dirty="0">
              <a:latin typeface="Gotham Rounded Book" pitchFamily="50" charset="0"/>
            </a:rPr>
            <a:t> </a:t>
          </a:r>
          <a:r>
            <a:rPr lang="en-US" dirty="0" err="1">
              <a:latin typeface="Gotham Rounded Book" pitchFamily="50" charset="0"/>
            </a:rPr>
            <a:t>moeten</a:t>
          </a:r>
          <a:r>
            <a:rPr lang="en-US" dirty="0">
              <a:latin typeface="Gotham Rounded Book" pitchFamily="50" charset="0"/>
            </a:rPr>
            <a:t> </a:t>
          </a:r>
          <a:r>
            <a:rPr lang="en-US" dirty="0" err="1">
              <a:latin typeface="Gotham Rounded Book" pitchFamily="50" charset="0"/>
            </a:rPr>
            <a:t>zijn</a:t>
          </a:r>
          <a:r>
            <a:rPr lang="en-US" dirty="0">
              <a:latin typeface="Gotham Rounded Book" pitchFamily="50" charset="0"/>
            </a:rPr>
            <a:t> </a:t>
          </a:r>
          <a:r>
            <a:rPr lang="en-US" dirty="0" err="1">
              <a:latin typeface="Gotham Rounded Book" pitchFamily="50" charset="0"/>
            </a:rPr>
            <a:t>afgerond</a:t>
          </a:r>
          <a:r>
            <a:rPr lang="en-US" dirty="0">
              <a:latin typeface="Gotham Rounded Book" pitchFamily="50" charset="0"/>
            </a:rPr>
            <a:t> (</a:t>
          </a:r>
          <a:r>
            <a:rPr lang="en-US" dirty="0" err="1">
              <a:latin typeface="Gotham Rounded Book" pitchFamily="50" charset="0"/>
            </a:rPr>
            <a:t>praktijk</a:t>
          </a:r>
          <a:r>
            <a:rPr lang="en-US" dirty="0">
              <a:latin typeface="Gotham Rounded Book" pitchFamily="50" charset="0"/>
            </a:rPr>
            <a:t> </a:t>
          </a:r>
          <a:r>
            <a:rPr lang="en-US" dirty="0" err="1">
              <a:latin typeface="Gotham Rounded Book" pitchFamily="50" charset="0"/>
            </a:rPr>
            <a:t>vrijdag</a:t>
          </a:r>
          <a:r>
            <a:rPr lang="en-US" dirty="0">
              <a:latin typeface="Gotham Rounded Book" pitchFamily="50" charset="0"/>
            </a:rPr>
            <a:t> 29 </a:t>
          </a:r>
          <a:r>
            <a:rPr lang="en-US" dirty="0" err="1">
              <a:latin typeface="Gotham Rounded Book" pitchFamily="50" charset="0"/>
            </a:rPr>
            <a:t>maart</a:t>
          </a:r>
          <a:r>
            <a:rPr lang="en-US" dirty="0">
              <a:latin typeface="Gotham Rounded Book" pitchFamily="50" charset="0"/>
            </a:rPr>
            <a:t>, let op Goede </a:t>
          </a:r>
          <a:r>
            <a:rPr lang="en-US" dirty="0" err="1">
              <a:latin typeface="Gotham Rounded Book" pitchFamily="50" charset="0"/>
            </a:rPr>
            <a:t>Vrijdag</a:t>
          </a:r>
          <a:r>
            <a:rPr lang="en-US" dirty="0">
              <a:latin typeface="Gotham Rounded Book" pitchFamily="50" charset="0"/>
            </a:rPr>
            <a:t>)</a:t>
          </a:r>
        </a:p>
      </dgm:t>
    </dgm:pt>
    <dgm:pt modelId="{1A3EDA7F-4876-4D98-8CF4-1D077B81B924}" type="sibTrans" cxnId="{F1185E0F-2398-4785-91F6-B7E9DD11B426}">
      <dgm:prSet/>
      <dgm:spPr/>
      <dgm:t>
        <a:bodyPr/>
        <a:lstStyle/>
        <a:p>
          <a:endParaRPr lang="en-US"/>
        </a:p>
      </dgm:t>
    </dgm:pt>
    <dgm:pt modelId="{85D4E8C0-1064-48E7-AACB-44E086A3560B}" type="parTrans" cxnId="{F1185E0F-2398-4785-91F6-B7E9DD11B426}">
      <dgm:prSet/>
      <dgm:spPr/>
      <dgm:t>
        <a:bodyPr/>
        <a:lstStyle/>
        <a:p>
          <a:endParaRPr lang="en-US"/>
        </a:p>
      </dgm:t>
    </dgm:pt>
    <dgm:pt modelId="{BD7D067A-B49E-48C2-A27D-053723670F03}" type="pres">
      <dgm:prSet presAssocID="{EC8EA471-7DED-4997-A4F3-0AB4356EE193}" presName="linear" presStyleCnt="0">
        <dgm:presLayoutVars>
          <dgm:animLvl val="lvl"/>
          <dgm:resizeHandles val="exact"/>
        </dgm:presLayoutVars>
      </dgm:prSet>
      <dgm:spPr/>
    </dgm:pt>
    <dgm:pt modelId="{B28B4DF0-39C8-4FD0-81BC-0635F97C9478}" type="pres">
      <dgm:prSet presAssocID="{7285B904-22F8-4054-9A73-50C1AAEEAF5E}" presName="parentText" presStyleLbl="node1" presStyleIdx="0" presStyleCnt="12" custLinFactY="90051" custLinFactNeighborY="100000">
        <dgm:presLayoutVars>
          <dgm:chMax val="0"/>
          <dgm:bulletEnabled val="1"/>
        </dgm:presLayoutVars>
      </dgm:prSet>
      <dgm:spPr/>
    </dgm:pt>
    <dgm:pt modelId="{4A6508B7-08C8-45B8-9909-6AF89D3274DB}" type="pres">
      <dgm:prSet presAssocID="{326D3A5C-2346-459B-A56A-1FF4CF96498B}" presName="spacer" presStyleCnt="0"/>
      <dgm:spPr/>
    </dgm:pt>
    <dgm:pt modelId="{468F2834-E239-47BB-846D-4E0D2176319E}" type="pres">
      <dgm:prSet presAssocID="{08633EFB-AC51-4ED9-A62E-5DF7D3FC0D9D}" presName="parentText" presStyleLbl="node1" presStyleIdx="1" presStyleCnt="12" custLinFactY="93292" custLinFactNeighborY="100000">
        <dgm:presLayoutVars>
          <dgm:chMax val="0"/>
          <dgm:bulletEnabled val="1"/>
        </dgm:presLayoutVars>
      </dgm:prSet>
      <dgm:spPr/>
    </dgm:pt>
    <dgm:pt modelId="{12D149E9-C1CC-4EB6-9D14-90472A277E04}" type="pres">
      <dgm:prSet presAssocID="{9CD61E66-CAAC-470E-9DFB-6565890201AE}" presName="spacer" presStyleCnt="0"/>
      <dgm:spPr/>
    </dgm:pt>
    <dgm:pt modelId="{A2BE3C3A-2E7E-4C8C-9A92-617EE39A382C}" type="pres">
      <dgm:prSet presAssocID="{DCFE084D-04A1-4A1E-9C03-8D26446AAD8E}" presName="parentText" presStyleLbl="node1" presStyleIdx="2" presStyleCnt="12" custLinFactY="196827" custLinFactNeighborY="200000">
        <dgm:presLayoutVars>
          <dgm:chMax val="0"/>
          <dgm:bulletEnabled val="1"/>
        </dgm:presLayoutVars>
      </dgm:prSet>
      <dgm:spPr/>
    </dgm:pt>
    <dgm:pt modelId="{196D8AB9-87CC-494A-9751-4A6AE56BFAD0}" type="pres">
      <dgm:prSet presAssocID="{B120E74A-B421-46FE-8ED8-4AD09843FE9D}" presName="spacer" presStyleCnt="0"/>
      <dgm:spPr/>
    </dgm:pt>
    <dgm:pt modelId="{0B442161-BE69-49C2-90C2-71A019661CFB}" type="pres">
      <dgm:prSet presAssocID="{4482439A-A829-4B67-93BA-53264A96FDAA}" presName="parentText" presStyleLbl="node1" presStyleIdx="3" presStyleCnt="12" custLinFactNeighborY="-13699">
        <dgm:presLayoutVars>
          <dgm:chMax val="0"/>
          <dgm:bulletEnabled val="1"/>
        </dgm:presLayoutVars>
      </dgm:prSet>
      <dgm:spPr/>
    </dgm:pt>
    <dgm:pt modelId="{3EDC6735-545C-4910-B598-C34450064C2B}" type="pres">
      <dgm:prSet presAssocID="{42023DD1-5874-41BE-892D-E032F21A468E}" presName="spacer" presStyleCnt="0"/>
      <dgm:spPr/>
    </dgm:pt>
    <dgm:pt modelId="{1784F977-09B6-42AA-92CF-6B03811A8030}" type="pres">
      <dgm:prSet presAssocID="{68415C0C-6156-41A4-AAAC-7769DCF5D35B}" presName="parentText" presStyleLbl="node1" presStyleIdx="4" presStyleCnt="12" custLinFactY="200000" custLinFactNeighborY="246490">
        <dgm:presLayoutVars>
          <dgm:chMax val="0"/>
          <dgm:bulletEnabled val="1"/>
        </dgm:presLayoutVars>
      </dgm:prSet>
      <dgm:spPr/>
    </dgm:pt>
    <dgm:pt modelId="{DFB5AEEA-E385-4CE2-980F-D04CC29F204E}" type="pres">
      <dgm:prSet presAssocID="{448A4AB6-797C-4C2B-9EB8-3C97721F4BF7}" presName="spacer" presStyleCnt="0"/>
      <dgm:spPr/>
    </dgm:pt>
    <dgm:pt modelId="{34E3DAAE-E1A6-46C6-99C7-AE43F61B437D}" type="pres">
      <dgm:prSet presAssocID="{A998AA64-BE15-442D-9CC8-1CE30F592E0D}" presName="parentText" presStyleLbl="node1" presStyleIdx="5" presStyleCnt="12" custLinFactY="404572" custLinFactNeighborY="500000">
        <dgm:presLayoutVars>
          <dgm:chMax val="0"/>
          <dgm:bulletEnabled val="1"/>
        </dgm:presLayoutVars>
      </dgm:prSet>
      <dgm:spPr/>
    </dgm:pt>
    <dgm:pt modelId="{C3A530DC-772D-4D63-A079-01890D725496}" type="pres">
      <dgm:prSet presAssocID="{9843B36C-3959-41AA-9FE2-7D02C3764EA7}" presName="spacer" presStyleCnt="0"/>
      <dgm:spPr/>
    </dgm:pt>
    <dgm:pt modelId="{BEAF2529-5330-43D0-82E2-341883597195}" type="pres">
      <dgm:prSet presAssocID="{A8EEA832-E94D-4707-8640-F9B0E5FC752D}" presName="parentText" presStyleLbl="node1" presStyleIdx="6" presStyleCnt="12" custLinFactY="406677" custLinFactNeighborY="500000">
        <dgm:presLayoutVars>
          <dgm:chMax val="0"/>
          <dgm:bulletEnabled val="1"/>
        </dgm:presLayoutVars>
      </dgm:prSet>
      <dgm:spPr/>
    </dgm:pt>
    <dgm:pt modelId="{CB08462B-08C8-49D5-BAD8-FEB807D3703C}" type="pres">
      <dgm:prSet presAssocID="{ACC7EA13-FA2B-4B82-BC46-19744B53B24F}" presName="spacer" presStyleCnt="0"/>
      <dgm:spPr/>
    </dgm:pt>
    <dgm:pt modelId="{8FE64A71-02DD-4080-9A10-33B341A06240}" type="pres">
      <dgm:prSet presAssocID="{66F1E753-0AA2-4EEC-B8D8-6FE1D3B4E920}" presName="parentText" presStyleLbl="node1" presStyleIdx="7" presStyleCnt="12" custScaleY="113178" custLinFactNeighborY="97037">
        <dgm:presLayoutVars>
          <dgm:chMax val="0"/>
          <dgm:bulletEnabled val="1"/>
        </dgm:presLayoutVars>
      </dgm:prSet>
      <dgm:spPr/>
    </dgm:pt>
    <dgm:pt modelId="{72137AE7-650B-4D97-8364-57E8F83FD821}" type="pres">
      <dgm:prSet presAssocID="{1DC9D4FC-1C0A-425F-9071-C86D3B0A26C2}" presName="spacer" presStyleCnt="0"/>
      <dgm:spPr/>
    </dgm:pt>
    <dgm:pt modelId="{A52FBEA8-9D2B-4C5D-8FA1-4062512CA1C3}" type="pres">
      <dgm:prSet presAssocID="{E7283300-3BC4-4EF5-9097-0FC8F04AF2E1}" presName="parentText" presStyleLbl="node1" presStyleIdx="8" presStyleCnt="12" custLinFactNeighborY="51284">
        <dgm:presLayoutVars>
          <dgm:chMax val="0"/>
          <dgm:bulletEnabled val="1"/>
        </dgm:presLayoutVars>
      </dgm:prSet>
      <dgm:spPr/>
    </dgm:pt>
    <dgm:pt modelId="{15C7A5B1-F931-4219-B9F4-E0B98FB43E7D}" type="pres">
      <dgm:prSet presAssocID="{1A3EDA7F-4876-4D98-8CF4-1D077B81B924}" presName="spacer" presStyleCnt="0"/>
      <dgm:spPr/>
    </dgm:pt>
    <dgm:pt modelId="{C91C3CD4-D2A1-4239-A35B-87B121143B4D}" type="pres">
      <dgm:prSet presAssocID="{BED74F5F-99CB-4DD8-BF91-22F6693657E9}" presName="parentText" presStyleLbl="node1" presStyleIdx="9" presStyleCnt="12" custLinFactY="-706333" custLinFactNeighborY="-800000">
        <dgm:presLayoutVars>
          <dgm:chMax val="0"/>
          <dgm:bulletEnabled val="1"/>
        </dgm:presLayoutVars>
      </dgm:prSet>
      <dgm:spPr/>
    </dgm:pt>
    <dgm:pt modelId="{4C4800D4-19D1-435E-BAF5-807B822807F8}" type="pres">
      <dgm:prSet presAssocID="{B370E53C-B4F5-45B2-8A8A-7C838BA0AA52}" presName="spacer" presStyleCnt="0"/>
      <dgm:spPr/>
    </dgm:pt>
    <dgm:pt modelId="{B4A071BF-48FB-4C10-89AA-2AB3E4808644}" type="pres">
      <dgm:prSet presAssocID="{D5E0BFDF-02E1-4341-864E-68BA33B23C1A}" presName="parentText" presStyleLbl="node1" presStyleIdx="10" presStyleCnt="12" custLinFactY="-500000" custLinFactNeighborY="-540430">
        <dgm:presLayoutVars>
          <dgm:chMax val="0"/>
          <dgm:bulletEnabled val="1"/>
        </dgm:presLayoutVars>
      </dgm:prSet>
      <dgm:spPr/>
    </dgm:pt>
    <dgm:pt modelId="{BF00B1AA-E51F-47BA-ABFD-D5224ED655EE}" type="pres">
      <dgm:prSet presAssocID="{14BF724F-8A91-4762-9CCD-882D4ECD483C}" presName="spacer" presStyleCnt="0"/>
      <dgm:spPr/>
    </dgm:pt>
    <dgm:pt modelId="{9996B39F-9ED2-40D0-9026-56BEF091C0A9}" type="pres">
      <dgm:prSet presAssocID="{F21F4777-044B-47E6-B972-F8119455A9E4}" presName="parentText" presStyleLbl="node1" presStyleIdx="11" presStyleCnt="12" custLinFactY="102694" custLinFactNeighborY="200000">
        <dgm:presLayoutVars>
          <dgm:chMax val="0"/>
          <dgm:bulletEnabled val="1"/>
        </dgm:presLayoutVars>
      </dgm:prSet>
      <dgm:spPr/>
    </dgm:pt>
  </dgm:ptLst>
  <dgm:cxnLst>
    <dgm:cxn modelId="{59F29A06-CDBB-404F-A925-F385A736B3DF}" type="presOf" srcId="{DCFE084D-04A1-4A1E-9C03-8D26446AAD8E}" destId="{A2BE3C3A-2E7E-4C8C-9A92-617EE39A382C}" srcOrd="0" destOrd="0" presId="urn:microsoft.com/office/officeart/2005/8/layout/vList2"/>
    <dgm:cxn modelId="{F1185E0F-2398-4785-91F6-B7E9DD11B426}" srcId="{EC8EA471-7DED-4997-A4F3-0AB4356EE193}" destId="{E7283300-3BC4-4EF5-9097-0FC8F04AF2E1}" srcOrd="8" destOrd="0" parTransId="{85D4E8C0-1064-48E7-AACB-44E086A3560B}" sibTransId="{1A3EDA7F-4876-4D98-8CF4-1D077B81B924}"/>
    <dgm:cxn modelId="{4095B40F-1E20-4E8F-BDA5-2F713AF1B9F3}" type="presOf" srcId="{E7283300-3BC4-4EF5-9097-0FC8F04AF2E1}" destId="{A52FBEA8-9D2B-4C5D-8FA1-4062512CA1C3}" srcOrd="0" destOrd="0" presId="urn:microsoft.com/office/officeart/2005/8/layout/vList2"/>
    <dgm:cxn modelId="{B1AC441A-4B09-4571-AEDB-799F0D26CBA6}" type="presOf" srcId="{66F1E753-0AA2-4EEC-B8D8-6FE1D3B4E920}" destId="{8FE64A71-02DD-4080-9A10-33B341A06240}" srcOrd="0" destOrd="0" presId="urn:microsoft.com/office/officeart/2005/8/layout/vList2"/>
    <dgm:cxn modelId="{BEE71321-5269-4223-8E25-E2D4149D113C}" type="presOf" srcId="{68415C0C-6156-41A4-AAAC-7769DCF5D35B}" destId="{1784F977-09B6-42AA-92CF-6B03811A8030}" srcOrd="0" destOrd="0" presId="urn:microsoft.com/office/officeart/2005/8/layout/vList2"/>
    <dgm:cxn modelId="{75BD943C-E070-478C-B7B5-F203C3C4E6A8}" srcId="{EC8EA471-7DED-4997-A4F3-0AB4356EE193}" destId="{08633EFB-AC51-4ED9-A62E-5DF7D3FC0D9D}" srcOrd="1" destOrd="0" parTransId="{FC7B7001-86BD-4172-9E91-1503F7F0C8C7}" sibTransId="{9CD61E66-CAAC-470E-9DFB-6565890201AE}"/>
    <dgm:cxn modelId="{792F0C4D-6F50-46EE-AD4B-43BA5C3813AC}" srcId="{EC8EA471-7DED-4997-A4F3-0AB4356EE193}" destId="{A998AA64-BE15-442D-9CC8-1CE30F592E0D}" srcOrd="5" destOrd="0" parTransId="{4DC4F05E-A965-4EAF-80F7-89D6E6BBE292}" sibTransId="{9843B36C-3959-41AA-9FE2-7D02C3764EA7}"/>
    <dgm:cxn modelId="{79E1F26D-B73C-42BF-9B5C-63DE56536612}" type="presOf" srcId="{BED74F5F-99CB-4DD8-BF91-22F6693657E9}" destId="{C91C3CD4-D2A1-4239-A35B-87B121143B4D}" srcOrd="0" destOrd="0" presId="urn:microsoft.com/office/officeart/2005/8/layout/vList2"/>
    <dgm:cxn modelId="{DDF55373-20FB-4B5D-A8DF-28F170550DD6}" type="presOf" srcId="{F21F4777-044B-47E6-B972-F8119455A9E4}" destId="{9996B39F-9ED2-40D0-9026-56BEF091C0A9}" srcOrd="0" destOrd="0" presId="urn:microsoft.com/office/officeart/2005/8/layout/vList2"/>
    <dgm:cxn modelId="{5F2A6656-4988-402F-8B81-538B26988A7F}" srcId="{EC8EA471-7DED-4997-A4F3-0AB4356EE193}" destId="{A8EEA832-E94D-4707-8640-F9B0E5FC752D}" srcOrd="6" destOrd="0" parTransId="{E5A03EF5-1827-48B1-AA82-2F8967796478}" sibTransId="{ACC7EA13-FA2B-4B82-BC46-19744B53B24F}"/>
    <dgm:cxn modelId="{58D65476-669A-4343-B32F-8D3EA36235A5}" type="presOf" srcId="{A8EEA832-E94D-4707-8640-F9B0E5FC752D}" destId="{BEAF2529-5330-43D0-82E2-341883597195}" srcOrd="0" destOrd="0" presId="urn:microsoft.com/office/officeart/2005/8/layout/vList2"/>
    <dgm:cxn modelId="{15234685-A2EC-44A0-B1A8-1A4118712132}" srcId="{EC8EA471-7DED-4997-A4F3-0AB4356EE193}" destId="{66F1E753-0AA2-4EEC-B8D8-6FE1D3B4E920}" srcOrd="7" destOrd="0" parTransId="{41664FBD-B314-4C68-878F-F16AAEDA617F}" sibTransId="{1DC9D4FC-1C0A-425F-9071-C86D3B0A26C2}"/>
    <dgm:cxn modelId="{A5421A9F-B31E-45D3-B29E-2D25767950DD}" type="presOf" srcId="{4482439A-A829-4B67-93BA-53264A96FDAA}" destId="{0B442161-BE69-49C2-90C2-71A019661CFB}" srcOrd="0" destOrd="0" presId="urn:microsoft.com/office/officeart/2005/8/layout/vList2"/>
    <dgm:cxn modelId="{6C069CAC-EB94-477E-BBDB-53452A52045F}" type="presOf" srcId="{08633EFB-AC51-4ED9-A62E-5DF7D3FC0D9D}" destId="{468F2834-E239-47BB-846D-4E0D2176319E}" srcOrd="0" destOrd="0" presId="urn:microsoft.com/office/officeart/2005/8/layout/vList2"/>
    <dgm:cxn modelId="{B99857B7-1A10-4B08-9093-844ABAFBD0A4}" type="presOf" srcId="{A998AA64-BE15-442D-9CC8-1CE30F592E0D}" destId="{34E3DAAE-E1A6-46C6-99C7-AE43F61B437D}" srcOrd="0" destOrd="0" presId="urn:microsoft.com/office/officeart/2005/8/layout/vList2"/>
    <dgm:cxn modelId="{E52359CD-880A-4BE3-B11D-B22F9E62EFBC}" srcId="{EC8EA471-7DED-4997-A4F3-0AB4356EE193}" destId="{D5E0BFDF-02E1-4341-864E-68BA33B23C1A}" srcOrd="10" destOrd="0" parTransId="{46FAB45A-8564-43E5-B25D-1F06AE4624C4}" sibTransId="{14BF724F-8A91-4762-9CCD-882D4ECD483C}"/>
    <dgm:cxn modelId="{2EADFBCD-6E51-411E-83B5-F7415B6ACF7B}" srcId="{EC8EA471-7DED-4997-A4F3-0AB4356EE193}" destId="{F21F4777-044B-47E6-B972-F8119455A9E4}" srcOrd="11" destOrd="0" parTransId="{57E95FAD-0F73-49F5-B247-F56FBE31AD20}" sibTransId="{E3E4C694-E38C-447C-9855-CB1D8B05B492}"/>
    <dgm:cxn modelId="{57C703D7-2DAD-4CFA-9171-CB5B5614904A}" srcId="{EC8EA471-7DED-4997-A4F3-0AB4356EE193}" destId="{7285B904-22F8-4054-9A73-50C1AAEEAF5E}" srcOrd="0" destOrd="0" parTransId="{2A1C7853-7EDF-4F58-BA88-42E08F0FFCDE}" sibTransId="{326D3A5C-2346-459B-A56A-1FF4CF96498B}"/>
    <dgm:cxn modelId="{672A31DA-C404-4937-B786-BB891E1525DC}" type="presOf" srcId="{7285B904-22F8-4054-9A73-50C1AAEEAF5E}" destId="{B28B4DF0-39C8-4FD0-81BC-0635F97C9478}" srcOrd="0" destOrd="0" presId="urn:microsoft.com/office/officeart/2005/8/layout/vList2"/>
    <dgm:cxn modelId="{D838E5DF-4D19-43E0-88B8-F229D3C60586}" type="presOf" srcId="{EC8EA471-7DED-4997-A4F3-0AB4356EE193}" destId="{BD7D067A-B49E-48C2-A27D-053723670F03}" srcOrd="0" destOrd="0" presId="urn:microsoft.com/office/officeart/2005/8/layout/vList2"/>
    <dgm:cxn modelId="{3D3043F4-8F8F-4164-910F-D58E3A332E81}" srcId="{EC8EA471-7DED-4997-A4F3-0AB4356EE193}" destId="{DCFE084D-04A1-4A1E-9C03-8D26446AAD8E}" srcOrd="2" destOrd="0" parTransId="{1E2B840C-910C-4896-89BD-98713F1A4927}" sibTransId="{B120E74A-B421-46FE-8ED8-4AD09843FE9D}"/>
    <dgm:cxn modelId="{4BD431F5-7977-4497-9A8D-74FC6D63891D}" srcId="{EC8EA471-7DED-4997-A4F3-0AB4356EE193}" destId="{4482439A-A829-4B67-93BA-53264A96FDAA}" srcOrd="3" destOrd="0" parTransId="{F665BF85-BFF6-42F4-9EA7-C5A5D5E03799}" sibTransId="{42023DD1-5874-41BE-892D-E032F21A468E}"/>
    <dgm:cxn modelId="{266797F5-939A-4CE3-B8EA-C7263E0B9884}" srcId="{EC8EA471-7DED-4997-A4F3-0AB4356EE193}" destId="{68415C0C-6156-41A4-AAAC-7769DCF5D35B}" srcOrd="4" destOrd="0" parTransId="{AB6AA956-80BE-4C5F-8874-BD9DA5A4A635}" sibTransId="{448A4AB6-797C-4C2B-9EB8-3C97721F4BF7}"/>
    <dgm:cxn modelId="{16CE7CF9-8D2F-4002-8427-9B00E712CBF5}" type="presOf" srcId="{D5E0BFDF-02E1-4341-864E-68BA33B23C1A}" destId="{B4A071BF-48FB-4C10-89AA-2AB3E4808644}" srcOrd="0" destOrd="0" presId="urn:microsoft.com/office/officeart/2005/8/layout/vList2"/>
    <dgm:cxn modelId="{BE17F3FA-2C8E-4DC8-A617-7580A26AFAF3}" srcId="{EC8EA471-7DED-4997-A4F3-0AB4356EE193}" destId="{BED74F5F-99CB-4DD8-BF91-22F6693657E9}" srcOrd="9" destOrd="0" parTransId="{77ADFFFD-BFCB-41EB-A92C-4D8C092602B7}" sibTransId="{B370E53C-B4F5-45B2-8A8A-7C838BA0AA52}"/>
    <dgm:cxn modelId="{24A2450A-9499-4D87-A68C-5B496D4E94A4}" type="presParOf" srcId="{BD7D067A-B49E-48C2-A27D-053723670F03}" destId="{B28B4DF0-39C8-4FD0-81BC-0635F97C9478}" srcOrd="0" destOrd="0" presId="urn:microsoft.com/office/officeart/2005/8/layout/vList2"/>
    <dgm:cxn modelId="{C1017396-C9D6-441E-9294-D8CA68BF52E8}" type="presParOf" srcId="{BD7D067A-B49E-48C2-A27D-053723670F03}" destId="{4A6508B7-08C8-45B8-9909-6AF89D3274DB}" srcOrd="1" destOrd="0" presId="urn:microsoft.com/office/officeart/2005/8/layout/vList2"/>
    <dgm:cxn modelId="{C3E07E12-5576-46C1-B948-72EA4A3F123A}" type="presParOf" srcId="{BD7D067A-B49E-48C2-A27D-053723670F03}" destId="{468F2834-E239-47BB-846D-4E0D2176319E}" srcOrd="2" destOrd="0" presId="urn:microsoft.com/office/officeart/2005/8/layout/vList2"/>
    <dgm:cxn modelId="{C39C6AD1-502C-4BB2-9B2F-48973855D38E}" type="presParOf" srcId="{BD7D067A-B49E-48C2-A27D-053723670F03}" destId="{12D149E9-C1CC-4EB6-9D14-90472A277E04}" srcOrd="3" destOrd="0" presId="urn:microsoft.com/office/officeart/2005/8/layout/vList2"/>
    <dgm:cxn modelId="{27AB9680-1A82-4005-8D46-114C3ADD1FED}" type="presParOf" srcId="{BD7D067A-B49E-48C2-A27D-053723670F03}" destId="{A2BE3C3A-2E7E-4C8C-9A92-617EE39A382C}" srcOrd="4" destOrd="0" presId="urn:microsoft.com/office/officeart/2005/8/layout/vList2"/>
    <dgm:cxn modelId="{736B7A25-1D2C-4AA9-9203-ACED62EE38E0}" type="presParOf" srcId="{BD7D067A-B49E-48C2-A27D-053723670F03}" destId="{196D8AB9-87CC-494A-9751-4A6AE56BFAD0}" srcOrd="5" destOrd="0" presId="urn:microsoft.com/office/officeart/2005/8/layout/vList2"/>
    <dgm:cxn modelId="{1AE2D52C-AB28-4E35-A76E-7ED55C432A2A}" type="presParOf" srcId="{BD7D067A-B49E-48C2-A27D-053723670F03}" destId="{0B442161-BE69-49C2-90C2-71A019661CFB}" srcOrd="6" destOrd="0" presId="urn:microsoft.com/office/officeart/2005/8/layout/vList2"/>
    <dgm:cxn modelId="{F089ABA6-A072-4355-911D-4034B1BE6AE6}" type="presParOf" srcId="{BD7D067A-B49E-48C2-A27D-053723670F03}" destId="{3EDC6735-545C-4910-B598-C34450064C2B}" srcOrd="7" destOrd="0" presId="urn:microsoft.com/office/officeart/2005/8/layout/vList2"/>
    <dgm:cxn modelId="{A7E1A214-1D8B-46AB-AB8B-E70A9EE06BC2}" type="presParOf" srcId="{BD7D067A-B49E-48C2-A27D-053723670F03}" destId="{1784F977-09B6-42AA-92CF-6B03811A8030}" srcOrd="8" destOrd="0" presId="urn:microsoft.com/office/officeart/2005/8/layout/vList2"/>
    <dgm:cxn modelId="{86960F94-7FD0-4BB6-BD9A-7B326647E062}" type="presParOf" srcId="{BD7D067A-B49E-48C2-A27D-053723670F03}" destId="{DFB5AEEA-E385-4CE2-980F-D04CC29F204E}" srcOrd="9" destOrd="0" presId="urn:microsoft.com/office/officeart/2005/8/layout/vList2"/>
    <dgm:cxn modelId="{EA3F4066-FF6F-4673-BFF4-20FB837735E2}" type="presParOf" srcId="{BD7D067A-B49E-48C2-A27D-053723670F03}" destId="{34E3DAAE-E1A6-46C6-99C7-AE43F61B437D}" srcOrd="10" destOrd="0" presId="urn:microsoft.com/office/officeart/2005/8/layout/vList2"/>
    <dgm:cxn modelId="{2F2BAD28-FAB0-4064-BC8D-FCACBFB3B6DD}" type="presParOf" srcId="{BD7D067A-B49E-48C2-A27D-053723670F03}" destId="{C3A530DC-772D-4D63-A079-01890D725496}" srcOrd="11" destOrd="0" presId="urn:microsoft.com/office/officeart/2005/8/layout/vList2"/>
    <dgm:cxn modelId="{A0C5B053-A055-454D-829C-234D48B08709}" type="presParOf" srcId="{BD7D067A-B49E-48C2-A27D-053723670F03}" destId="{BEAF2529-5330-43D0-82E2-341883597195}" srcOrd="12" destOrd="0" presId="urn:microsoft.com/office/officeart/2005/8/layout/vList2"/>
    <dgm:cxn modelId="{0D8DE7E0-BB9E-4815-BEBA-39269AAE4D6F}" type="presParOf" srcId="{BD7D067A-B49E-48C2-A27D-053723670F03}" destId="{CB08462B-08C8-49D5-BAD8-FEB807D3703C}" srcOrd="13" destOrd="0" presId="urn:microsoft.com/office/officeart/2005/8/layout/vList2"/>
    <dgm:cxn modelId="{FC5B87DA-F6B0-46AC-A173-70068A3E12AF}" type="presParOf" srcId="{BD7D067A-B49E-48C2-A27D-053723670F03}" destId="{8FE64A71-02DD-4080-9A10-33B341A06240}" srcOrd="14" destOrd="0" presId="urn:microsoft.com/office/officeart/2005/8/layout/vList2"/>
    <dgm:cxn modelId="{B6D94C3B-6E42-4468-804B-352B382BEE4C}" type="presParOf" srcId="{BD7D067A-B49E-48C2-A27D-053723670F03}" destId="{72137AE7-650B-4D97-8364-57E8F83FD821}" srcOrd="15" destOrd="0" presId="urn:microsoft.com/office/officeart/2005/8/layout/vList2"/>
    <dgm:cxn modelId="{8A19CB0E-2692-48A3-AA10-9D1CF74DF90F}" type="presParOf" srcId="{BD7D067A-B49E-48C2-A27D-053723670F03}" destId="{A52FBEA8-9D2B-4C5D-8FA1-4062512CA1C3}" srcOrd="16" destOrd="0" presId="urn:microsoft.com/office/officeart/2005/8/layout/vList2"/>
    <dgm:cxn modelId="{AB1400E3-34DE-4905-A79E-D76C45954F48}" type="presParOf" srcId="{BD7D067A-B49E-48C2-A27D-053723670F03}" destId="{15C7A5B1-F931-4219-B9F4-E0B98FB43E7D}" srcOrd="17" destOrd="0" presId="urn:microsoft.com/office/officeart/2005/8/layout/vList2"/>
    <dgm:cxn modelId="{7B296C31-A97C-4A3D-95B6-81A22F928DBF}" type="presParOf" srcId="{BD7D067A-B49E-48C2-A27D-053723670F03}" destId="{C91C3CD4-D2A1-4239-A35B-87B121143B4D}" srcOrd="18" destOrd="0" presId="urn:microsoft.com/office/officeart/2005/8/layout/vList2"/>
    <dgm:cxn modelId="{08B4333E-A1DC-4CFE-A884-987281AC63DB}" type="presParOf" srcId="{BD7D067A-B49E-48C2-A27D-053723670F03}" destId="{4C4800D4-19D1-435E-BAF5-807B822807F8}" srcOrd="19" destOrd="0" presId="urn:microsoft.com/office/officeart/2005/8/layout/vList2"/>
    <dgm:cxn modelId="{DE3C50EA-CBFA-4AF9-8FA9-8AB11B6F13A1}" type="presParOf" srcId="{BD7D067A-B49E-48C2-A27D-053723670F03}" destId="{B4A071BF-48FB-4C10-89AA-2AB3E4808644}" srcOrd="20" destOrd="0" presId="urn:microsoft.com/office/officeart/2005/8/layout/vList2"/>
    <dgm:cxn modelId="{3B4C0E2D-C200-42C8-8BD7-DB318A6AA060}" type="presParOf" srcId="{BD7D067A-B49E-48C2-A27D-053723670F03}" destId="{BF00B1AA-E51F-47BA-ABFD-D5224ED655EE}" srcOrd="21" destOrd="0" presId="urn:microsoft.com/office/officeart/2005/8/layout/vList2"/>
    <dgm:cxn modelId="{F46A51CF-80BE-43A3-B587-74B7755BE3B7}" type="presParOf" srcId="{BD7D067A-B49E-48C2-A27D-053723670F03}" destId="{9996B39F-9ED2-40D0-9026-56BEF091C0A9}" srcOrd="2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B4DF0-39C8-4FD0-81BC-0635F97C9478}">
      <dsp:nvSpPr>
        <dsp:cNvPr id="0" name=""/>
        <dsp:cNvSpPr/>
      </dsp:nvSpPr>
      <dsp:spPr>
        <a:xfrm>
          <a:off x="0" y="448010"/>
          <a:ext cx="10515600" cy="341036"/>
        </a:xfrm>
        <a:prstGeom prst="roundRect">
          <a:avLst/>
        </a:prstGeom>
        <a:solidFill>
          <a:srgbClr val="A62B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NL" sz="1300" kern="1200" dirty="0">
              <a:latin typeface="Gotham Rounded Book" pitchFamily="50" charset="0"/>
            </a:rPr>
            <a:t>Uiterlijk vrijdag 20 oktober 2023 schooladvies eind groep 7 in ELK</a:t>
          </a:r>
          <a:endParaRPr lang="en-US" sz="1300" kern="1200" dirty="0">
            <a:latin typeface="Gotham Rounded Book" pitchFamily="50" charset="0"/>
          </a:endParaRPr>
        </a:p>
      </dsp:txBody>
      <dsp:txXfrm>
        <a:off x="16648" y="464658"/>
        <a:ext cx="10482304" cy="307740"/>
      </dsp:txXfrm>
    </dsp:sp>
    <dsp:sp modelId="{468F2834-E239-47BB-846D-4E0D2176319E}">
      <dsp:nvSpPr>
        <dsp:cNvPr id="0" name=""/>
        <dsp:cNvSpPr/>
      </dsp:nvSpPr>
      <dsp:spPr>
        <a:xfrm>
          <a:off x="0" y="837539"/>
          <a:ext cx="10515600" cy="341036"/>
        </a:xfrm>
        <a:prstGeom prst="roundRect">
          <a:avLst/>
        </a:prstGeom>
        <a:solidFill>
          <a:srgbClr val="D65D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NL" sz="1300" kern="1200" dirty="0">
              <a:latin typeface="Gotham Rounded Book" pitchFamily="50" charset="0"/>
            </a:rPr>
            <a:t>Uiterlijk 31 januari schooladvies </a:t>
          </a:r>
          <a:r>
            <a:rPr lang="en-US" sz="1300" kern="1200" dirty="0">
              <a:latin typeface="Gotham Rounded Book" pitchFamily="50" charset="0"/>
            </a:rPr>
            <a:t>​</a:t>
          </a:r>
          <a:r>
            <a:rPr lang="en-US" sz="1300" kern="1200" dirty="0" err="1">
              <a:latin typeface="Gotham Rounded Book" pitchFamily="50" charset="0"/>
            </a:rPr>
            <a:t>gedeeld</a:t>
          </a:r>
          <a:r>
            <a:rPr lang="en-US" sz="1300" kern="1200" dirty="0">
              <a:latin typeface="Gotham Rounded Book" pitchFamily="50" charset="0"/>
            </a:rPr>
            <a:t> met </a:t>
          </a:r>
          <a:r>
            <a:rPr lang="en-US" sz="1300" kern="1200" dirty="0" err="1">
              <a:latin typeface="Gotham Rounded Book" pitchFamily="50" charset="0"/>
            </a:rPr>
            <a:t>ouders</a:t>
          </a:r>
          <a:r>
            <a:rPr lang="en-US" sz="1300" kern="1200" dirty="0">
              <a:latin typeface="Gotham Rounded Book" pitchFamily="50" charset="0"/>
            </a:rPr>
            <a:t> </a:t>
          </a:r>
          <a:r>
            <a:rPr lang="en-US" sz="1300" kern="1200" dirty="0" err="1">
              <a:latin typeface="Gotham Rounded Book" pitchFamily="50" charset="0"/>
            </a:rPr>
            <a:t>én</a:t>
          </a:r>
          <a:r>
            <a:rPr lang="en-US" sz="1300" kern="1200" dirty="0">
              <a:latin typeface="Gotham Rounded Book" pitchFamily="50" charset="0"/>
            </a:rPr>
            <a:t> in ELK</a:t>
          </a:r>
        </a:p>
      </dsp:txBody>
      <dsp:txXfrm>
        <a:off x="16648" y="854187"/>
        <a:ext cx="10482304" cy="307740"/>
      </dsp:txXfrm>
    </dsp:sp>
    <dsp:sp modelId="{A2BE3C3A-2E7E-4C8C-9A92-617EE39A382C}">
      <dsp:nvSpPr>
        <dsp:cNvPr id="0" name=""/>
        <dsp:cNvSpPr/>
      </dsp:nvSpPr>
      <dsp:spPr>
        <a:xfrm>
          <a:off x="0" y="1606549"/>
          <a:ext cx="10515600" cy="341036"/>
        </a:xfrm>
        <a:prstGeom prst="roundRect">
          <a:avLst/>
        </a:prstGeom>
        <a:solidFill>
          <a:srgbClr val="A62B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Gotham Rounded Book" pitchFamily="50" charset="0"/>
            </a:rPr>
            <a:t>Uiterlijk</a:t>
          </a:r>
          <a:r>
            <a:rPr lang="en-US" sz="1300" kern="1200" dirty="0">
              <a:latin typeface="Gotham Rounded Book" pitchFamily="50" charset="0"/>
            </a:rPr>
            <a:t> </a:t>
          </a:r>
          <a:r>
            <a:rPr lang="en-US" sz="1300" kern="1200" dirty="0" err="1">
              <a:latin typeface="Gotham Rounded Book" pitchFamily="50" charset="0"/>
            </a:rPr>
            <a:t>vrijdag</a:t>
          </a:r>
          <a:r>
            <a:rPr lang="en-US" sz="1300" kern="1200" dirty="0">
              <a:latin typeface="Gotham Rounded Book" pitchFamily="50" charset="0"/>
            </a:rPr>
            <a:t> 8 </a:t>
          </a:r>
          <a:r>
            <a:rPr lang="en-US" sz="1300" kern="1200" dirty="0" err="1">
              <a:latin typeface="Gotham Rounded Book" pitchFamily="50" charset="0"/>
            </a:rPr>
            <a:t>maart</a:t>
          </a:r>
          <a:r>
            <a:rPr lang="en-US" sz="1300" kern="1200" dirty="0">
              <a:latin typeface="Gotham Rounded Book" pitchFamily="50" charset="0"/>
            </a:rPr>
            <a:t> alle </a:t>
          </a:r>
          <a:r>
            <a:rPr lang="en-US" sz="1300" kern="1200" dirty="0" err="1">
              <a:latin typeface="Gotham Rounded Book" pitchFamily="50" charset="0"/>
            </a:rPr>
            <a:t>ouders</a:t>
          </a:r>
          <a:r>
            <a:rPr lang="en-US" sz="1300" kern="1200" dirty="0">
              <a:latin typeface="Gotham Rounded Book" pitchFamily="50" charset="0"/>
            </a:rPr>
            <a:t> </a:t>
          </a:r>
          <a:r>
            <a:rPr lang="en-US" sz="1300" kern="1200" dirty="0" err="1">
              <a:latin typeface="Gotham Rounded Book" pitchFamily="50" charset="0"/>
            </a:rPr>
            <a:t>hebben</a:t>
          </a:r>
          <a:r>
            <a:rPr lang="en-US" sz="1300" kern="1200" dirty="0">
              <a:latin typeface="Gotham Rounded Book" pitchFamily="50" charset="0"/>
            </a:rPr>
            <a:t> </a:t>
          </a:r>
          <a:r>
            <a:rPr lang="en-US" sz="1300" kern="1200" dirty="0" err="1">
              <a:latin typeface="Gotham Rounded Book" pitchFamily="50" charset="0"/>
            </a:rPr>
            <a:t>een</a:t>
          </a:r>
          <a:r>
            <a:rPr lang="en-US" sz="1300" kern="1200" dirty="0">
              <a:latin typeface="Gotham Rounded Book" pitchFamily="50" charset="0"/>
            </a:rPr>
            <a:t> ouderinlog voor ELK </a:t>
          </a:r>
          <a:r>
            <a:rPr lang="en-US" sz="1300" kern="1200" dirty="0" err="1">
              <a:latin typeface="Gotham Rounded Book" pitchFamily="50" charset="0"/>
            </a:rPr>
            <a:t>ontvangen</a:t>
          </a:r>
          <a:endParaRPr lang="en-US" sz="1300" kern="1200" dirty="0">
            <a:latin typeface="Gotham Rounded Book" pitchFamily="50" charset="0"/>
          </a:endParaRPr>
        </a:p>
      </dsp:txBody>
      <dsp:txXfrm>
        <a:off x="16648" y="1623197"/>
        <a:ext cx="10482304" cy="307740"/>
      </dsp:txXfrm>
    </dsp:sp>
    <dsp:sp modelId="{0B442161-BE69-49C2-90C2-71A019661CFB}">
      <dsp:nvSpPr>
        <dsp:cNvPr id="0" name=""/>
        <dsp:cNvSpPr/>
      </dsp:nvSpPr>
      <dsp:spPr>
        <a:xfrm>
          <a:off x="0" y="1233764"/>
          <a:ext cx="10515600" cy="341036"/>
        </a:xfrm>
        <a:prstGeom prst="roundRect">
          <a:avLst/>
        </a:prstGeom>
        <a:solidFill>
          <a:srgbClr val="F4C7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Gotham Rounded Book" pitchFamily="50" charset="0"/>
            </a:rPr>
            <a:t>Uiterlijk</a:t>
          </a:r>
          <a:r>
            <a:rPr lang="en-US" sz="1300" kern="1200" dirty="0">
              <a:latin typeface="Gotham Rounded Book" pitchFamily="50" charset="0"/>
            </a:rPr>
            <a:t> </a:t>
          </a:r>
          <a:r>
            <a:rPr lang="en-US" sz="1300" kern="1200" dirty="0" err="1">
              <a:latin typeface="Gotham Rounded Book" pitchFamily="50" charset="0"/>
            </a:rPr>
            <a:t>vrijdag</a:t>
          </a:r>
          <a:r>
            <a:rPr lang="en-US" sz="1300" kern="1200" dirty="0">
              <a:latin typeface="Gotham Rounded Book" pitchFamily="50" charset="0"/>
            </a:rPr>
            <a:t> 8 </a:t>
          </a:r>
          <a:r>
            <a:rPr lang="en-US" sz="1300" kern="1200" dirty="0" err="1">
              <a:latin typeface="Gotham Rounded Book" pitchFamily="50" charset="0"/>
            </a:rPr>
            <a:t>maart</a:t>
          </a:r>
          <a:r>
            <a:rPr lang="en-US" sz="1300" kern="1200" dirty="0">
              <a:latin typeface="Gotham Rounded Book" pitchFamily="50" charset="0"/>
            </a:rPr>
            <a:t> </a:t>
          </a:r>
          <a:r>
            <a:rPr lang="en-US" sz="1300" kern="1200" dirty="0" err="1">
              <a:latin typeface="Gotham Rounded Book" pitchFamily="50" charset="0"/>
            </a:rPr>
            <a:t>leerlingen</a:t>
          </a:r>
          <a:r>
            <a:rPr lang="en-US" sz="1300" kern="1200" dirty="0">
              <a:latin typeface="Gotham Rounded Book" pitchFamily="50" charset="0"/>
            </a:rPr>
            <a:t> pro/ </a:t>
          </a:r>
          <a:r>
            <a:rPr lang="en-US" sz="1300" kern="1200" dirty="0" err="1">
              <a:latin typeface="Gotham Rounded Book" pitchFamily="50" charset="0"/>
            </a:rPr>
            <a:t>vso</a:t>
          </a:r>
          <a:r>
            <a:rPr lang="en-US" sz="1300" kern="1200" dirty="0">
              <a:latin typeface="Gotham Rounded Book" pitchFamily="50" charset="0"/>
            </a:rPr>
            <a:t>  </a:t>
          </a:r>
          <a:r>
            <a:rPr lang="en-US" sz="1300" kern="1200" dirty="0" err="1">
              <a:latin typeface="Gotham Rounded Book" pitchFamily="50" charset="0"/>
            </a:rPr>
            <a:t>zijn</a:t>
          </a:r>
          <a:r>
            <a:rPr lang="en-US" sz="1300" kern="1200" dirty="0">
              <a:latin typeface="Gotham Rounded Book" pitchFamily="50" charset="0"/>
            </a:rPr>
            <a:t> </a:t>
          </a:r>
          <a:r>
            <a:rPr lang="en-US" sz="1300" kern="1200" dirty="0" err="1">
              <a:latin typeface="Gotham Rounded Book" pitchFamily="50" charset="0"/>
            </a:rPr>
            <a:t>aangemeld</a:t>
          </a:r>
          <a:endParaRPr lang="en-US" sz="1300" kern="1200" dirty="0">
            <a:latin typeface="Gotham Rounded Book" pitchFamily="50" charset="0"/>
          </a:endParaRPr>
        </a:p>
      </dsp:txBody>
      <dsp:txXfrm>
        <a:off x="16648" y="1250412"/>
        <a:ext cx="10482304" cy="307740"/>
      </dsp:txXfrm>
    </dsp:sp>
    <dsp:sp modelId="{1784F977-09B6-42AA-92CF-6B03811A8030}">
      <dsp:nvSpPr>
        <dsp:cNvPr id="0" name=""/>
        <dsp:cNvSpPr/>
      </dsp:nvSpPr>
      <dsp:spPr>
        <a:xfrm>
          <a:off x="0" y="2391729"/>
          <a:ext cx="10515600" cy="341036"/>
        </a:xfrm>
        <a:prstGeom prst="roundRect">
          <a:avLst/>
        </a:prstGeom>
        <a:solidFill>
          <a:srgbClr val="E59A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NL" sz="1300" kern="1200" dirty="0">
              <a:latin typeface="Gotham Rounded Book" pitchFamily="50" charset="0"/>
            </a:rPr>
            <a:t>Uiterlijk zondag 24 maart (in de praktijk vrijdag 22 maart) definitieve advies gedeeld met ouders én in ELK, let ook op okr</a:t>
          </a:r>
          <a:endParaRPr lang="en-US" sz="1300" kern="1200" dirty="0">
            <a:latin typeface="Gotham Rounded Book" pitchFamily="50" charset="0"/>
          </a:endParaRPr>
        </a:p>
      </dsp:txBody>
      <dsp:txXfrm>
        <a:off x="16648" y="2408377"/>
        <a:ext cx="10482304" cy="307740"/>
      </dsp:txXfrm>
    </dsp:sp>
    <dsp:sp modelId="{34E3DAAE-E1A6-46C6-99C7-AE43F61B437D}">
      <dsp:nvSpPr>
        <dsp:cNvPr id="0" name=""/>
        <dsp:cNvSpPr/>
      </dsp:nvSpPr>
      <dsp:spPr>
        <a:xfrm>
          <a:off x="0" y="3562785"/>
          <a:ext cx="10515600" cy="341036"/>
        </a:xfrm>
        <a:prstGeom prst="roundRect">
          <a:avLst/>
        </a:prstGeom>
        <a:solidFill>
          <a:srgbClr val="D65D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dirty="0">
              <a:solidFill>
                <a:prstClr val="white"/>
              </a:solidFill>
              <a:latin typeface="Gotham Rounded Book" pitchFamily="50" charset="0"/>
              <a:ea typeface="+mn-ea"/>
              <a:cs typeface="+mn-cs"/>
            </a:rPr>
            <a:t>Uiterlijk</a:t>
          </a:r>
          <a:r>
            <a:rPr lang="nl-NL" sz="1400" kern="1200" dirty="0"/>
            <a:t> woensdag 10 april </a:t>
          </a:r>
          <a:r>
            <a:rPr lang="nl-NL" sz="1400" kern="1200" dirty="0">
              <a:solidFill>
                <a:prstClr val="white"/>
              </a:solidFill>
              <a:latin typeface="Gotham Rounded Book" pitchFamily="50" charset="0"/>
              <a:ea typeface="+mn-ea"/>
              <a:cs typeface="+mn-cs"/>
            </a:rPr>
            <a:t>VO heeft aangevraagde voorrangen behandeld</a:t>
          </a:r>
        </a:p>
      </dsp:txBody>
      <dsp:txXfrm>
        <a:off x="16648" y="3579433"/>
        <a:ext cx="10482304" cy="307740"/>
      </dsp:txXfrm>
    </dsp:sp>
    <dsp:sp modelId="{BEAF2529-5330-43D0-82E2-341883597195}">
      <dsp:nvSpPr>
        <dsp:cNvPr id="0" name=""/>
        <dsp:cNvSpPr/>
      </dsp:nvSpPr>
      <dsp:spPr>
        <a:xfrm>
          <a:off x="0" y="3948441"/>
          <a:ext cx="10515600" cy="341036"/>
        </a:xfrm>
        <a:prstGeom prst="roundRect">
          <a:avLst/>
        </a:prstGeom>
        <a:solidFill>
          <a:srgbClr val="E59A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NL" sz="1300" kern="1200" dirty="0">
              <a:latin typeface="Gotham Rounded Book" pitchFamily="50" charset="0"/>
            </a:rPr>
            <a:t>Donderdag 25 april plaatsingsbericht (m.u.v. pro/ vso)</a:t>
          </a:r>
          <a:endParaRPr lang="en-US" sz="1300" kern="1200" dirty="0">
            <a:latin typeface="Gotham Rounded Book" pitchFamily="50" charset="0"/>
          </a:endParaRPr>
        </a:p>
      </dsp:txBody>
      <dsp:txXfrm>
        <a:off x="16648" y="3965089"/>
        <a:ext cx="10482304" cy="307740"/>
      </dsp:txXfrm>
    </dsp:sp>
    <dsp:sp modelId="{8FE64A71-02DD-4080-9A10-33B341A06240}">
      <dsp:nvSpPr>
        <dsp:cNvPr id="0" name=""/>
        <dsp:cNvSpPr/>
      </dsp:nvSpPr>
      <dsp:spPr>
        <a:xfrm>
          <a:off x="0" y="2789130"/>
          <a:ext cx="10515600" cy="385978"/>
        </a:xfrm>
        <a:prstGeom prst="roundRect">
          <a:avLst/>
        </a:prstGeom>
        <a:solidFill>
          <a:srgbClr val="F4C7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Gotham Rounded Book" pitchFamily="50" charset="0"/>
            </a:rPr>
            <a:t>Tussen</a:t>
          </a:r>
          <a:r>
            <a:rPr lang="en-US" sz="1300" kern="1200" dirty="0">
              <a:latin typeface="Gotham Rounded Book" pitchFamily="50" charset="0"/>
            </a:rPr>
            <a:t> 25 </a:t>
          </a:r>
          <a:r>
            <a:rPr lang="en-US" sz="1300" kern="1200" dirty="0" err="1">
              <a:latin typeface="Gotham Rounded Book" pitchFamily="50" charset="0"/>
            </a:rPr>
            <a:t>maart</a:t>
          </a:r>
          <a:r>
            <a:rPr lang="en-US" sz="1300" kern="1200" dirty="0">
              <a:latin typeface="Gotham Rounded Book" pitchFamily="50" charset="0"/>
            </a:rPr>
            <a:t> en 31 </a:t>
          </a:r>
          <a:r>
            <a:rPr lang="en-US" sz="1300" kern="1200" dirty="0" err="1">
              <a:latin typeface="Gotham Rounded Book" pitchFamily="50" charset="0"/>
            </a:rPr>
            <a:t>maart</a:t>
          </a:r>
          <a:r>
            <a:rPr lang="en-US" sz="1300" kern="1200" dirty="0">
              <a:latin typeface="Gotham Rounded Book" pitchFamily="50" charset="0"/>
            </a:rPr>
            <a:t> </a:t>
          </a:r>
          <a:r>
            <a:rPr lang="en-US" sz="1300" kern="1200" dirty="0" err="1">
              <a:latin typeface="Gotham Rounded Book" pitchFamily="50" charset="0"/>
            </a:rPr>
            <a:t>aanmelden</a:t>
          </a:r>
          <a:r>
            <a:rPr lang="en-US" sz="1300" kern="1200" dirty="0">
              <a:latin typeface="Gotham Rounded Book" pitchFamily="50" charset="0"/>
            </a:rPr>
            <a:t> </a:t>
          </a:r>
          <a:r>
            <a:rPr lang="en-US" sz="1300" kern="1200" dirty="0" err="1">
              <a:latin typeface="Gotham Rounded Book" pitchFamily="50" charset="0"/>
            </a:rPr>
            <a:t>mogelijk</a:t>
          </a:r>
          <a:r>
            <a:rPr lang="en-US" sz="1300" kern="1200" dirty="0">
              <a:latin typeface="Gotham Rounded Book" pitchFamily="50" charset="0"/>
            </a:rPr>
            <a:t> </a:t>
          </a:r>
        </a:p>
      </dsp:txBody>
      <dsp:txXfrm>
        <a:off x="18842" y="2807972"/>
        <a:ext cx="10477916" cy="348294"/>
      </dsp:txXfrm>
    </dsp:sp>
    <dsp:sp modelId="{A52FBEA8-9D2B-4C5D-8FA1-4062512CA1C3}">
      <dsp:nvSpPr>
        <dsp:cNvPr id="0" name=""/>
        <dsp:cNvSpPr/>
      </dsp:nvSpPr>
      <dsp:spPr>
        <a:xfrm>
          <a:off x="0" y="3195419"/>
          <a:ext cx="10515600" cy="341036"/>
        </a:xfrm>
        <a:prstGeom prst="roundRect">
          <a:avLst/>
        </a:prstGeom>
        <a:solidFill>
          <a:srgbClr val="A62B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Gotham Rounded Book" pitchFamily="50" charset="0"/>
            </a:rPr>
            <a:t>Uiterlijk</a:t>
          </a:r>
          <a:r>
            <a:rPr lang="en-US" sz="1300" kern="1200" dirty="0">
              <a:latin typeface="Gotham Rounded Book" pitchFamily="50" charset="0"/>
            </a:rPr>
            <a:t> </a:t>
          </a:r>
          <a:r>
            <a:rPr lang="en-US" sz="1300" kern="1200" dirty="0" err="1">
              <a:latin typeface="Gotham Rounded Book" pitchFamily="50" charset="0"/>
            </a:rPr>
            <a:t>zondag</a:t>
          </a:r>
          <a:r>
            <a:rPr lang="en-US" sz="1300" kern="1200" dirty="0">
              <a:latin typeface="Gotham Rounded Book" pitchFamily="50" charset="0"/>
            </a:rPr>
            <a:t> 31 </a:t>
          </a:r>
          <a:r>
            <a:rPr lang="en-US" sz="1300" kern="1200" dirty="0" err="1">
              <a:latin typeface="Gotham Rounded Book" pitchFamily="50" charset="0"/>
            </a:rPr>
            <a:t>maart</a:t>
          </a:r>
          <a:r>
            <a:rPr lang="en-US" sz="1300" kern="1200" dirty="0">
              <a:latin typeface="Gotham Rounded Book" pitchFamily="50" charset="0"/>
            </a:rPr>
            <a:t> alle </a:t>
          </a:r>
          <a:r>
            <a:rPr lang="en-US" sz="1300" kern="1200" dirty="0" err="1">
              <a:latin typeface="Gotham Rounded Book" pitchFamily="50" charset="0"/>
            </a:rPr>
            <a:t>aanmeldingen</a:t>
          </a:r>
          <a:r>
            <a:rPr lang="en-US" sz="1300" kern="1200" dirty="0">
              <a:latin typeface="Gotham Rounded Book" pitchFamily="50" charset="0"/>
            </a:rPr>
            <a:t> </a:t>
          </a:r>
          <a:r>
            <a:rPr lang="en-US" sz="1300" kern="1200" dirty="0" err="1">
              <a:latin typeface="Gotham Rounded Book" pitchFamily="50" charset="0"/>
            </a:rPr>
            <a:t>moeten</a:t>
          </a:r>
          <a:r>
            <a:rPr lang="en-US" sz="1300" kern="1200" dirty="0">
              <a:latin typeface="Gotham Rounded Book" pitchFamily="50" charset="0"/>
            </a:rPr>
            <a:t> </a:t>
          </a:r>
          <a:r>
            <a:rPr lang="en-US" sz="1300" kern="1200" dirty="0" err="1">
              <a:latin typeface="Gotham Rounded Book" pitchFamily="50" charset="0"/>
            </a:rPr>
            <a:t>zijn</a:t>
          </a:r>
          <a:r>
            <a:rPr lang="en-US" sz="1300" kern="1200" dirty="0">
              <a:latin typeface="Gotham Rounded Book" pitchFamily="50" charset="0"/>
            </a:rPr>
            <a:t> </a:t>
          </a:r>
          <a:r>
            <a:rPr lang="en-US" sz="1300" kern="1200" dirty="0" err="1">
              <a:latin typeface="Gotham Rounded Book" pitchFamily="50" charset="0"/>
            </a:rPr>
            <a:t>afgerond</a:t>
          </a:r>
          <a:r>
            <a:rPr lang="en-US" sz="1300" kern="1200" dirty="0">
              <a:latin typeface="Gotham Rounded Book" pitchFamily="50" charset="0"/>
            </a:rPr>
            <a:t> (</a:t>
          </a:r>
          <a:r>
            <a:rPr lang="en-US" sz="1300" kern="1200" dirty="0" err="1">
              <a:latin typeface="Gotham Rounded Book" pitchFamily="50" charset="0"/>
            </a:rPr>
            <a:t>praktijk</a:t>
          </a:r>
          <a:r>
            <a:rPr lang="en-US" sz="1300" kern="1200" dirty="0">
              <a:latin typeface="Gotham Rounded Book" pitchFamily="50" charset="0"/>
            </a:rPr>
            <a:t> </a:t>
          </a:r>
          <a:r>
            <a:rPr lang="en-US" sz="1300" kern="1200" dirty="0" err="1">
              <a:latin typeface="Gotham Rounded Book" pitchFamily="50" charset="0"/>
            </a:rPr>
            <a:t>vrijdag</a:t>
          </a:r>
          <a:r>
            <a:rPr lang="en-US" sz="1300" kern="1200" dirty="0">
              <a:latin typeface="Gotham Rounded Book" pitchFamily="50" charset="0"/>
            </a:rPr>
            <a:t> 29 </a:t>
          </a:r>
          <a:r>
            <a:rPr lang="en-US" sz="1300" kern="1200" dirty="0" err="1">
              <a:latin typeface="Gotham Rounded Book" pitchFamily="50" charset="0"/>
            </a:rPr>
            <a:t>maart</a:t>
          </a:r>
          <a:r>
            <a:rPr lang="en-US" sz="1300" kern="1200" dirty="0">
              <a:latin typeface="Gotham Rounded Book" pitchFamily="50" charset="0"/>
            </a:rPr>
            <a:t>, let op Goede </a:t>
          </a:r>
          <a:r>
            <a:rPr lang="en-US" sz="1300" kern="1200" dirty="0" err="1">
              <a:latin typeface="Gotham Rounded Book" pitchFamily="50" charset="0"/>
            </a:rPr>
            <a:t>Vrijdag</a:t>
          </a:r>
          <a:r>
            <a:rPr lang="en-US" sz="1300" kern="1200" dirty="0">
              <a:latin typeface="Gotham Rounded Book" pitchFamily="50" charset="0"/>
            </a:rPr>
            <a:t>)</a:t>
          </a:r>
        </a:p>
      </dsp:txBody>
      <dsp:txXfrm>
        <a:off x="16648" y="3212067"/>
        <a:ext cx="10482304" cy="307740"/>
      </dsp:txXfrm>
    </dsp:sp>
    <dsp:sp modelId="{C91C3CD4-D2A1-4239-A35B-87B121143B4D}">
      <dsp:nvSpPr>
        <dsp:cNvPr id="0" name=""/>
        <dsp:cNvSpPr/>
      </dsp:nvSpPr>
      <dsp:spPr>
        <a:xfrm>
          <a:off x="0" y="846320"/>
          <a:ext cx="10515600" cy="341036"/>
        </a:xfrm>
        <a:prstGeom prst="roundRect">
          <a:avLst/>
        </a:prstGeom>
        <a:solidFill>
          <a:srgbClr val="E59A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NL" sz="1300" kern="1200" dirty="0">
              <a:latin typeface="Gotham Rounded Book" pitchFamily="50" charset="0"/>
            </a:rPr>
            <a:t>Eerste weken van februari afname Doorstroomtoets </a:t>
          </a:r>
          <a:endParaRPr lang="en-US" sz="1300" kern="1200" dirty="0">
            <a:latin typeface="Gotham Rounded Book" pitchFamily="50" charset="0"/>
          </a:endParaRPr>
        </a:p>
      </dsp:txBody>
      <dsp:txXfrm>
        <a:off x="16648" y="862968"/>
        <a:ext cx="10482304" cy="307740"/>
      </dsp:txXfrm>
    </dsp:sp>
    <dsp:sp modelId="{B4A071BF-48FB-4C10-89AA-2AB3E4808644}">
      <dsp:nvSpPr>
        <dsp:cNvPr id="0" name=""/>
        <dsp:cNvSpPr/>
      </dsp:nvSpPr>
      <dsp:spPr>
        <a:xfrm>
          <a:off x="0" y="2025651"/>
          <a:ext cx="10515600" cy="341036"/>
        </a:xfrm>
        <a:prstGeom prst="roundRect">
          <a:avLst/>
        </a:prstGeom>
        <a:solidFill>
          <a:srgbClr val="D65D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Gotham Rounded Book" pitchFamily="50" charset="0"/>
            </a:rPr>
            <a:t>15 </a:t>
          </a:r>
          <a:r>
            <a:rPr lang="en-US" sz="1300" kern="1200" dirty="0" err="1">
              <a:latin typeface="Gotham Rounded Book" pitchFamily="50" charset="0"/>
            </a:rPr>
            <a:t>maart</a:t>
          </a:r>
          <a:r>
            <a:rPr lang="en-US" sz="1300" kern="1200" dirty="0">
              <a:latin typeface="Gotham Rounded Book" pitchFamily="50" charset="0"/>
            </a:rPr>
            <a:t> </a:t>
          </a:r>
          <a:r>
            <a:rPr lang="en-US" sz="1300" kern="1200" dirty="0" err="1">
              <a:latin typeface="Gotham Rounded Book" pitchFamily="50" charset="0"/>
            </a:rPr>
            <a:t>uitslag</a:t>
          </a:r>
          <a:r>
            <a:rPr lang="en-US" sz="1300" kern="1200" dirty="0">
              <a:latin typeface="Gotham Rounded Book" pitchFamily="50" charset="0"/>
            </a:rPr>
            <a:t> </a:t>
          </a:r>
          <a:r>
            <a:rPr lang="en-US" sz="1300" kern="1200" dirty="0" err="1">
              <a:latin typeface="Gotham Rounded Book" pitchFamily="50" charset="0"/>
            </a:rPr>
            <a:t>Doorstroomtoets</a:t>
          </a:r>
          <a:r>
            <a:rPr lang="en-US" sz="1300" kern="1200" dirty="0">
              <a:latin typeface="Gotham Rounded Book" pitchFamily="50" charset="0"/>
            </a:rPr>
            <a:t> </a:t>
          </a:r>
          <a:r>
            <a:rPr lang="en-US" sz="1300" kern="1200" dirty="0" err="1">
              <a:latin typeface="Gotham Rounded Book" pitchFamily="50" charset="0"/>
            </a:rPr>
            <a:t>bekend</a:t>
          </a:r>
          <a:r>
            <a:rPr lang="en-US" sz="1300" kern="1200" dirty="0">
              <a:latin typeface="Gotham Rounded Book" pitchFamily="50" charset="0"/>
            </a:rPr>
            <a:t> </a:t>
          </a:r>
          <a:r>
            <a:rPr lang="en-US" sz="1300" kern="1200" dirty="0" err="1">
              <a:latin typeface="Gotham Rounded Book" pitchFamily="50" charset="0"/>
            </a:rPr>
            <a:t>bij</a:t>
          </a:r>
          <a:r>
            <a:rPr lang="en-US" sz="1300" kern="1200" dirty="0">
              <a:latin typeface="Gotham Rounded Book" pitchFamily="50" charset="0"/>
            </a:rPr>
            <a:t> PO</a:t>
          </a:r>
        </a:p>
      </dsp:txBody>
      <dsp:txXfrm>
        <a:off x="16648" y="2042299"/>
        <a:ext cx="10482304" cy="307740"/>
      </dsp:txXfrm>
    </dsp:sp>
    <dsp:sp modelId="{9996B39F-9ED2-40D0-9026-56BEF091C0A9}">
      <dsp:nvSpPr>
        <dsp:cNvPr id="0" name=""/>
        <dsp:cNvSpPr/>
      </dsp:nvSpPr>
      <dsp:spPr>
        <a:xfrm>
          <a:off x="0" y="4415112"/>
          <a:ext cx="10515600" cy="341036"/>
        </a:xfrm>
        <a:prstGeom prst="roundRect">
          <a:avLst/>
        </a:prstGeom>
        <a:solidFill>
          <a:srgbClr val="F4C7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nl-NL" sz="1300" kern="1200" dirty="0">
              <a:latin typeface="Gotham Rounded Book" pitchFamily="50" charset="0"/>
            </a:rPr>
            <a:t>5 juli 2023 kennismakingsochtend nieuwe school</a:t>
          </a:r>
          <a:endParaRPr lang="en-US" sz="1300" kern="1200" dirty="0">
            <a:latin typeface="Gotham Rounded Book" pitchFamily="50" charset="0"/>
          </a:endParaRPr>
        </a:p>
      </dsp:txBody>
      <dsp:txXfrm>
        <a:off x="16648" y="4431760"/>
        <a:ext cx="10482304" cy="307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6ECC9-0B45-428B-B75A-4766284B516B}" type="datetimeFigureOut">
              <a:rPr lang="nl-NL" smtClean="0"/>
              <a:t>19-10-2023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D549C-7409-4C0C-B373-25DF5C2EF196}" type="slidenum">
              <a:rPr lang="nl-NL" smtClean="0"/>
              <a:t>‹nr.›</a:t>
            </a:fld>
            <a:endParaRPr lang="nl-NL"/>
          </a:p>
        </p:txBody>
      </p:sp>
    </p:spTree>
    <p:extLst>
      <p:ext uri="{BB962C8B-B14F-4D97-AF65-F5344CB8AC3E}">
        <p14:creationId xmlns:p14="http://schemas.microsoft.com/office/powerpoint/2010/main" val="273087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Welkom heten</a:t>
            </a:r>
          </a:p>
          <a:p>
            <a:pPr marL="228600" indent="-228600">
              <a:buAutoNum type="arabicPeriod"/>
            </a:pPr>
            <a:r>
              <a:rPr lang="nl-NL" dirty="0"/>
              <a:t>PO VO avond voor professionals die bijdragen aan de overstap van leerlingen in groep 8 naar de brugklas</a:t>
            </a:r>
          </a:p>
          <a:p>
            <a:pPr marL="228600" indent="-228600">
              <a:buAutoNum type="arabicPeriod"/>
            </a:pPr>
            <a:r>
              <a:rPr lang="nl-NL" dirty="0"/>
              <a:t>Onderwijsplatform, alle PO en VO besturen, laten zich adviseren door mensen uit het veld</a:t>
            </a:r>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1</a:t>
            </a:fld>
            <a:endParaRPr lang="nl-NL"/>
          </a:p>
        </p:txBody>
      </p:sp>
    </p:spTree>
    <p:extLst>
      <p:ext uri="{BB962C8B-B14F-4D97-AF65-F5344CB8AC3E}">
        <p14:creationId xmlns:p14="http://schemas.microsoft.com/office/powerpoint/2010/main" val="168852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Gotham Rounded Book" pitchFamily="50" charset="0"/>
                <a:ea typeface="Calibri" panose="020F0502020204030204" pitchFamily="34" charset="0"/>
                <a:cs typeface="Times New Roman" panose="02020603050405020304" pitchFamily="18" charset="0"/>
              </a:rPr>
              <a:t>In 3 basis zit zo’n 31% onder hun niveau (KL advies of hoger) en 64% op niveau (BL of BL/KL advies). In 3 kader zit 27% onder niveau (TL advies of hoger) en 46% op niveau (KL of KL/TL advies.</a:t>
            </a:r>
          </a:p>
          <a:p>
            <a:endParaRPr lang="nl-NL" dirty="0"/>
          </a:p>
          <a:p>
            <a:r>
              <a:rPr lang="nl-NL" dirty="0"/>
              <a:t>In 3 kader ook 26 % boven niveau (BL/KL of lager)</a:t>
            </a:r>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19</a:t>
            </a:fld>
            <a:endParaRPr lang="nl-NL"/>
          </a:p>
        </p:txBody>
      </p:sp>
    </p:spTree>
    <p:extLst>
      <p:ext uri="{BB962C8B-B14F-4D97-AF65-F5344CB8AC3E}">
        <p14:creationId xmlns:p14="http://schemas.microsoft.com/office/powerpoint/2010/main" val="3102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Gotham Rounded Book" pitchFamily="50" charset="0"/>
                <a:ea typeface="Calibri" panose="020F0502020204030204" pitchFamily="34" charset="0"/>
                <a:cs typeface="Times New Roman" panose="02020603050405020304" pitchFamily="18" charset="0"/>
              </a:rPr>
              <a:t>Hoewel er in vergelijking met de andere niveaus in leerjaar 3 veel leerlingen onder hun niveau zitten in 3 kader, zit er ook 26% boven hun niveau. Deze leerlingen kwamen binnen met een BL/KL advies of lager. In 3 TL zitten net wat meer leerlingen boven hun niveau. 33% van de leerlingen die in leerjaar 3 op de TL zit, begon met een lager basisschooladvies (VMBO BL t/m VMBO KL/TL). Zij zijn dus opgestroomd</a:t>
            </a:r>
            <a:endParaRPr lang="nl-NL" dirty="0"/>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20</a:t>
            </a:fld>
            <a:endParaRPr lang="nl-NL"/>
          </a:p>
        </p:txBody>
      </p:sp>
    </p:spTree>
    <p:extLst>
      <p:ext uri="{BB962C8B-B14F-4D97-AF65-F5344CB8AC3E}">
        <p14:creationId xmlns:p14="http://schemas.microsoft.com/office/powerpoint/2010/main" val="264997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Gotham Rounded Book" pitchFamily="50" charset="0"/>
                <a:ea typeface="Calibri" panose="020F0502020204030204" pitchFamily="34" charset="0"/>
                <a:cs typeface="Times New Roman" panose="02020603050405020304" pitchFamily="18" charset="0"/>
              </a:rPr>
              <a:t>Deze eerste voorzichtige bevindingen kunnen mogelijk wel dienen om het gesprek te beginnen over kansrijke advisering en plaatsing in de Zaanstreek. In hoeverre adviseren de basisscholen kansrijk? Zijn de basisscholen op de hoogte van het brugklasaanbod in de Zaanstreek? Op basis waarvan worden leerlingen in een brugklas ingedeeld? Gaat dat in overleg met de basisschool, ouders en leerlingen? Wat doen VO-scholen om ervoor te zorgen dat leerlingen in ieder geval ‘presteren’ op én misschien zelfs boven het schooladvies? Wat voor onderwijs wordt er aangeboden in een brede brugklas en hoe wordt er getoetst/ becijferd? Gaat dat op alle VO-scholen hetzelfde of zijn er verschillen? Op basis waarvan stromen leerlingen op en af? Al dit soort vragen zijn relevant voor de vraag hoe we deze cijfers verder mogen interpreteren. </a:t>
            </a:r>
            <a:endParaRPr lang="nl-NL" dirty="0"/>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22</a:t>
            </a:fld>
            <a:endParaRPr lang="nl-NL"/>
          </a:p>
        </p:txBody>
      </p:sp>
    </p:spTree>
    <p:extLst>
      <p:ext uri="{BB962C8B-B14F-4D97-AF65-F5344CB8AC3E}">
        <p14:creationId xmlns:p14="http://schemas.microsoft.com/office/powerpoint/2010/main" val="3298222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Jullie gaan zo in 30 min a.d.h.v. </a:t>
            </a:r>
            <a:r>
              <a:rPr lang="nl-NL"/>
              <a:t>een opdracht met </a:t>
            </a:r>
            <a:r>
              <a:rPr lang="nl-NL" dirty="0"/>
              <a:t>elkaar in gesprek over de onderwerpen uit dit onderzoek. Bij binnenkomst hebben jullie allemaal een kleurkaart gepakt. Jullie worden zo aan de hand van je kleur ingedeeld bij een onderwerp. Elk onderwerp krijgt een lokaal tot zijn beschikking. Daar gaan jullie in groepjes van 5 aan de slag met een korte opdracht. Deze groepjes moeten jullie zelf samenstellen. Zorg er zelf voor dat er in je groep een goede mix is van ‘medewerkers uit het PO én VO. In de lokalen ligt al het materiaal al klaar. Daarnaast lopen er een aantal collega’s van het samenwerkingsverband, de CTA en een basisschool rond om jullie te ondersteunen waar nodig. Ik laat zo een sheet zien waarop staat welke kleuren welk onderwerp hebben en welke lokalen jullie tot je beschikking hebben. Maar eerst wil ik jullie nogmaals bedanken voor je komst en in het bijzonder wil ik het Zuiderzee College bedanken voor het faciliteren van de avond. Ik wens jullie fijne gesprekken toe, dank je wel!</a:t>
            </a:r>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23</a:t>
            </a:fld>
            <a:endParaRPr lang="nl-NL"/>
          </a:p>
        </p:txBody>
      </p:sp>
    </p:spTree>
    <p:extLst>
      <p:ext uri="{BB962C8B-B14F-4D97-AF65-F5344CB8AC3E}">
        <p14:creationId xmlns:p14="http://schemas.microsoft.com/office/powerpoint/2010/main" val="100724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24</a:t>
            </a:fld>
            <a:endParaRPr lang="nl-NL"/>
          </a:p>
        </p:txBody>
      </p:sp>
    </p:spTree>
    <p:extLst>
      <p:ext uri="{BB962C8B-B14F-4D97-AF65-F5344CB8AC3E}">
        <p14:creationId xmlns:p14="http://schemas.microsoft.com/office/powerpoint/2010/main" val="64014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implicaties van de wet doorstroomtoets voor de medewerkers in het po en vo</a:t>
            </a:r>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2</a:t>
            </a:fld>
            <a:endParaRPr lang="nl-NL"/>
          </a:p>
        </p:txBody>
      </p:sp>
    </p:spTree>
    <p:extLst>
      <p:ext uri="{BB962C8B-B14F-4D97-AF65-F5344CB8AC3E}">
        <p14:creationId xmlns:p14="http://schemas.microsoft.com/office/powerpoint/2010/main" val="346705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I.i.g</a:t>
            </a:r>
            <a:r>
              <a:rPr lang="nl-NL" dirty="0"/>
              <a:t> benoemen:</a:t>
            </a:r>
          </a:p>
          <a:p>
            <a:pPr marL="228600" indent="-228600">
              <a:buAutoNum type="arabicPeriod"/>
            </a:pPr>
            <a:r>
              <a:rPr lang="nl-NL" dirty="0"/>
              <a:t>Aanmelden pro en vso 8 maart</a:t>
            </a:r>
          </a:p>
          <a:p>
            <a:pPr marL="228600" indent="-228600">
              <a:buAutoNum type="arabicPeriod"/>
            </a:pPr>
            <a:r>
              <a:rPr lang="nl-NL" dirty="0"/>
              <a:t>Ouderinlog versturen 8 maart</a:t>
            </a:r>
          </a:p>
          <a:p>
            <a:pPr marL="228600" indent="-228600">
              <a:buAutoNum type="arabicPeriod"/>
            </a:pPr>
            <a:r>
              <a:rPr lang="nl-NL" dirty="0"/>
              <a:t>15 maart uitslag doorstroomtoets</a:t>
            </a:r>
          </a:p>
          <a:p>
            <a:pPr marL="228600" indent="-228600">
              <a:buAutoNum type="arabicPeriod"/>
            </a:pPr>
            <a:r>
              <a:rPr lang="nl-NL" dirty="0"/>
              <a:t>Uiterlijk 24 mrt advies in ELK én okr definitief</a:t>
            </a:r>
          </a:p>
          <a:p>
            <a:pPr marL="228600" indent="-228600">
              <a:buAutoNum type="arabicPeriod"/>
            </a:pPr>
            <a:r>
              <a:rPr lang="nl-NL" dirty="0"/>
              <a:t>Uiterlijk 31 maart aanmelding bij VO school van 1</a:t>
            </a:r>
            <a:r>
              <a:rPr lang="nl-NL" baseline="30000" dirty="0"/>
              <a:t>ste</a:t>
            </a:r>
            <a:r>
              <a:rPr lang="nl-NL" dirty="0"/>
              <a:t> voorkeur in ELK</a:t>
            </a:r>
          </a:p>
          <a:p>
            <a:pPr marL="228600" indent="-228600">
              <a:buAutoNum type="arabicPeriod"/>
            </a:pPr>
            <a:r>
              <a:rPr lang="nl-NL" dirty="0"/>
              <a:t>Donderdag 25 april plaatsingsbericht</a:t>
            </a:r>
          </a:p>
          <a:p>
            <a:pPr marL="228600" indent="-228600">
              <a:buAutoNum type="arabicPeriod"/>
            </a:pPr>
            <a:endParaRPr lang="nl-NL" dirty="0"/>
          </a:p>
          <a:p>
            <a:pPr marL="228600" indent="-228600">
              <a:buAutoNum type="arabicPeriod"/>
            </a:pPr>
            <a:endParaRPr lang="nl-NL" dirty="0"/>
          </a:p>
          <a:p>
            <a:pPr marL="228600" indent="-228600">
              <a:buAutoNum type="arabicPeriod"/>
            </a:pPr>
            <a:endParaRPr lang="nl-NL" dirty="0"/>
          </a:p>
          <a:p>
            <a:pPr marL="228600" indent="-228600">
              <a:buAutoNum type="arabicPeriod"/>
            </a:pP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4</a:t>
            </a:fld>
            <a:endParaRPr lang="nl-NL"/>
          </a:p>
        </p:txBody>
      </p:sp>
    </p:spTree>
    <p:extLst>
      <p:ext uri="{BB962C8B-B14F-4D97-AF65-F5344CB8AC3E}">
        <p14:creationId xmlns:p14="http://schemas.microsoft.com/office/powerpoint/2010/main" val="325824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 leerlingen die pro/vmbo scoren hoeven niet bijgesteld te worden, belangrijk dat deze leerlingen tijdig aangemeld worden, druk op het hart dit uiterlijk 8 mrt te doen</a:t>
            </a:r>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5</a:t>
            </a:fld>
            <a:endParaRPr lang="nl-NL"/>
          </a:p>
        </p:txBody>
      </p:sp>
    </p:spTree>
    <p:extLst>
      <p:ext uri="{BB962C8B-B14F-4D97-AF65-F5344CB8AC3E}">
        <p14:creationId xmlns:p14="http://schemas.microsoft.com/office/powerpoint/2010/main" val="167482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Uiterlijk 20.00 uur starten</a:t>
            </a:r>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10</a:t>
            </a:fld>
            <a:endParaRPr lang="nl-NL"/>
          </a:p>
        </p:txBody>
      </p:sp>
    </p:spTree>
    <p:extLst>
      <p:ext uri="{BB962C8B-B14F-4D97-AF65-F5344CB8AC3E}">
        <p14:creationId xmlns:p14="http://schemas.microsoft.com/office/powerpoint/2010/main" val="12560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zien we, leg grafiek uit</a:t>
            </a:r>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12</a:t>
            </a:fld>
            <a:endParaRPr lang="nl-NL"/>
          </a:p>
        </p:txBody>
      </p:sp>
    </p:spTree>
    <p:extLst>
      <p:ext uri="{BB962C8B-B14F-4D97-AF65-F5344CB8AC3E}">
        <p14:creationId xmlns:p14="http://schemas.microsoft.com/office/powerpoint/2010/main" val="291849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heb je recht op heroverweging</a:t>
            </a:r>
          </a:p>
          <a:p>
            <a:r>
              <a:rPr lang="nl-NL" dirty="0"/>
              <a:t>Groen= hoeveel leerlingen recht hebben op heroverweging</a:t>
            </a:r>
          </a:p>
          <a:p>
            <a:r>
              <a:rPr lang="nl-NL" dirty="0"/>
              <a:t>Licht groen = Hoeveel leerlingen zijn bijgesteld van de </a:t>
            </a:r>
            <a:r>
              <a:rPr lang="nl-NL" dirty="0" err="1"/>
              <a:t>leelringen</a:t>
            </a:r>
            <a:r>
              <a:rPr lang="nl-NL" dirty="0"/>
              <a:t> die recht hadden</a:t>
            </a:r>
          </a:p>
          <a:p>
            <a:r>
              <a:rPr lang="nl-NL" dirty="0"/>
              <a:t>Roze= aantal leerlingen dat is bijgesteld van het totaal aantal leerlingen in groep 8</a:t>
            </a:r>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13</a:t>
            </a:fld>
            <a:endParaRPr lang="nl-NL"/>
          </a:p>
        </p:txBody>
      </p:sp>
    </p:spTree>
    <p:extLst>
      <p:ext uri="{BB962C8B-B14F-4D97-AF65-F5344CB8AC3E}">
        <p14:creationId xmlns:p14="http://schemas.microsoft.com/office/powerpoint/2010/main" val="106110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Gotham Rounded Book" pitchFamily="50" charset="0"/>
                <a:ea typeface="Calibri" panose="020F0502020204030204" pitchFamily="34" charset="0"/>
                <a:cs typeface="Times New Roman" panose="02020603050405020304" pitchFamily="18" charset="0"/>
              </a:rPr>
              <a:t>Een KL brugklas bestaat voor ruim 62% uit leerlingen met een VMBO KL advies. Maar 24% van de leerlingen met een VMBO BL of VMBO BL/-KL advies wordt in een KL-brugklas geplaatst. In een TL brugklas is het percentage leerlingen met een TL advies al afgenomen naar 51% en zie je al wat meer leerlingen met een KL of KL/TL advies zitten (41%). Ook bijna 40% van de leerlingen met een VMBO-TL advies wordt in een VMBO TL/ havo (kans)klas geplaatst</a:t>
            </a:r>
            <a:endParaRPr lang="nl-NL" dirty="0"/>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16</a:t>
            </a:fld>
            <a:endParaRPr lang="nl-NL"/>
          </a:p>
        </p:txBody>
      </p:sp>
    </p:spTree>
    <p:extLst>
      <p:ext uri="{BB962C8B-B14F-4D97-AF65-F5344CB8AC3E}">
        <p14:creationId xmlns:p14="http://schemas.microsoft.com/office/powerpoint/2010/main" val="13586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NCO geeft informatie over de onderwijsloopbanen van leerlingen uit DUO</a:t>
            </a:r>
          </a:p>
          <a:p>
            <a:r>
              <a:rPr lang="nl-NL" dirty="0"/>
              <a:t>Instroomcohorten</a:t>
            </a:r>
          </a:p>
        </p:txBody>
      </p:sp>
      <p:sp>
        <p:nvSpPr>
          <p:cNvPr id="4" name="Tijdelijke aanduiding voor dianummer 3"/>
          <p:cNvSpPr>
            <a:spLocks noGrp="1"/>
          </p:cNvSpPr>
          <p:nvPr>
            <p:ph type="sldNum" sz="quarter" idx="5"/>
          </p:nvPr>
        </p:nvSpPr>
        <p:spPr/>
        <p:txBody>
          <a:bodyPr/>
          <a:lstStyle/>
          <a:p>
            <a:fld id="{EAFD549C-7409-4C0C-B373-25DF5C2EF196}" type="slidenum">
              <a:rPr lang="nl-NL" smtClean="0"/>
              <a:t>18</a:t>
            </a:fld>
            <a:endParaRPr lang="nl-NL"/>
          </a:p>
        </p:txBody>
      </p:sp>
    </p:spTree>
    <p:extLst>
      <p:ext uri="{BB962C8B-B14F-4D97-AF65-F5344CB8AC3E}">
        <p14:creationId xmlns:p14="http://schemas.microsoft.com/office/powerpoint/2010/main" val="51695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43550BD9-67A9-1141-AE44-8855E2BB59F0}" type="datetimeFigureOut">
              <a:rPr lang="nl-NL" smtClean="0"/>
              <a:t>19-10-2023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270624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3550BD9-67A9-1141-AE44-8855E2BB59F0}" type="datetimeFigureOut">
              <a:rPr lang="nl-NL" smtClean="0"/>
              <a:t>19-10-2023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210588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3550BD9-67A9-1141-AE44-8855E2BB59F0}" type="datetimeFigureOut">
              <a:rPr lang="nl-NL" smtClean="0"/>
              <a:t>19-10-2023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40611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3550BD9-67A9-1141-AE44-8855E2BB59F0}" type="datetimeFigureOut">
              <a:rPr lang="nl-NL" smtClean="0"/>
              <a:t>19-10-2023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318061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3550BD9-67A9-1141-AE44-8855E2BB59F0}" type="datetimeFigureOut">
              <a:rPr lang="nl-NL" smtClean="0"/>
              <a:t>19-10-2023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325760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43550BD9-67A9-1141-AE44-8855E2BB59F0}" type="datetimeFigureOut">
              <a:rPr lang="nl-NL" smtClean="0"/>
              <a:t>19-10-2023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22093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43550BD9-67A9-1141-AE44-8855E2BB59F0}" type="datetimeFigureOut">
              <a:rPr lang="nl-NL" smtClean="0"/>
              <a:t>19-10-2023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153809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3550BD9-67A9-1141-AE44-8855E2BB59F0}" type="datetimeFigureOut">
              <a:rPr lang="nl-NL" smtClean="0"/>
              <a:t>19-10-2023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43426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50BD9-67A9-1141-AE44-8855E2BB59F0}" type="datetimeFigureOut">
              <a:rPr lang="nl-NL" smtClean="0"/>
              <a:t>19-10-2023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256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3550BD9-67A9-1141-AE44-8855E2BB59F0}" type="datetimeFigureOut">
              <a:rPr lang="nl-NL" smtClean="0"/>
              <a:t>19-10-2023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292360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3550BD9-67A9-1141-AE44-8855E2BB59F0}" type="datetimeFigureOut">
              <a:rPr lang="nl-NL" smtClean="0"/>
              <a:t>19-10-2023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7E4C0F2-D35D-F444-8E3D-81AFA702339F}" type="slidenum">
              <a:rPr lang="nl-NL" smtClean="0"/>
              <a:t>‹nr.›</a:t>
            </a:fld>
            <a:endParaRPr lang="nl-NL"/>
          </a:p>
        </p:txBody>
      </p:sp>
    </p:spTree>
    <p:extLst>
      <p:ext uri="{BB962C8B-B14F-4D97-AF65-F5344CB8AC3E}">
        <p14:creationId xmlns:p14="http://schemas.microsoft.com/office/powerpoint/2010/main" val="20592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50BD9-67A9-1141-AE44-8855E2BB59F0}" type="datetimeFigureOut">
              <a:rPr lang="nl-NL" smtClean="0"/>
              <a:t>19-10-2023</a:t>
            </a:fld>
            <a:endParaRPr lang="nl-NL"/>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4C0F2-D35D-F444-8E3D-81AFA702339F}" type="slidenum">
              <a:rPr lang="nl-NL" smtClean="0"/>
              <a:t>‹nr.›</a:t>
            </a:fld>
            <a:endParaRPr lang="nl-NL"/>
          </a:p>
        </p:txBody>
      </p:sp>
      <p:pic>
        <p:nvPicPr>
          <p:cNvPr id="10" name="Afbeelding 9">
            <a:extLst>
              <a:ext uri="{FF2B5EF4-FFF2-40B4-BE49-F238E27FC236}">
                <a16:creationId xmlns:a16="http://schemas.microsoft.com/office/drawing/2014/main" id="{A27FE8D4-7B5F-1A42-9561-906C2F29250D}"/>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596582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hart" Target="../charts/char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9.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www.povo-zaanstreek.n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ovo-zaanstreek.nl/documentatie" TargetMode="External"/><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hyperlink" Target="http://www.povo-zaanstreek.nl/documentatievoorouder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96967-C1A4-44AE-862A-9FDA1A5000D3}"/>
              </a:ext>
            </a:extLst>
          </p:cNvPr>
          <p:cNvSpPr>
            <a:spLocks noGrp="1"/>
          </p:cNvSpPr>
          <p:nvPr>
            <p:ph type="ctrTitle"/>
          </p:nvPr>
        </p:nvSpPr>
        <p:spPr>
          <a:xfrm>
            <a:off x="805348" y="3590825"/>
            <a:ext cx="10363200" cy="1655762"/>
          </a:xfrm>
        </p:spPr>
        <p:txBody>
          <a:bodyPr>
            <a:normAutofit/>
          </a:bodyPr>
          <a:lstStyle/>
          <a:p>
            <a:r>
              <a:rPr lang="nl-NL" sz="4800" dirty="0">
                <a:solidFill>
                  <a:srgbClr val="A62B3B"/>
                </a:solidFill>
                <a:latin typeface="Gotham Rounded Bold" panose="02000000000000000000" pitchFamily="50" charset="0"/>
              </a:rPr>
              <a:t>POVO Avond </a:t>
            </a:r>
          </a:p>
        </p:txBody>
      </p:sp>
      <p:sp>
        <p:nvSpPr>
          <p:cNvPr id="3" name="Ondertitel 2">
            <a:extLst>
              <a:ext uri="{FF2B5EF4-FFF2-40B4-BE49-F238E27FC236}">
                <a16:creationId xmlns:a16="http://schemas.microsoft.com/office/drawing/2014/main" id="{0576CB06-9DAA-443A-B9FB-9CBFCDD2AFDF}"/>
              </a:ext>
            </a:extLst>
          </p:cNvPr>
          <p:cNvSpPr>
            <a:spLocks noGrp="1"/>
          </p:cNvSpPr>
          <p:nvPr>
            <p:ph type="subTitle" idx="1"/>
          </p:nvPr>
        </p:nvSpPr>
        <p:spPr>
          <a:xfrm>
            <a:off x="1414948" y="5565117"/>
            <a:ext cx="9144000" cy="626540"/>
          </a:xfrm>
        </p:spPr>
        <p:txBody>
          <a:bodyPr>
            <a:normAutofit fontScale="70000" lnSpcReduction="20000"/>
          </a:bodyPr>
          <a:lstStyle/>
          <a:p>
            <a:r>
              <a:rPr lang="nl-NL" dirty="0">
                <a:latin typeface="Gotham Rounded Book" pitchFamily="50" charset="0"/>
              </a:rPr>
              <a:t>Donderdag 19 oktober 2023</a:t>
            </a:r>
          </a:p>
          <a:p>
            <a:r>
              <a:rPr lang="nl-NL" dirty="0">
                <a:latin typeface="Gotham Rounded Book" pitchFamily="50" charset="0"/>
              </a:rPr>
              <a:t>Zuiderzee College</a:t>
            </a:r>
          </a:p>
        </p:txBody>
      </p:sp>
      <p:pic>
        <p:nvPicPr>
          <p:cNvPr id="1026" name="Afbeelding 2">
            <a:extLst>
              <a:ext uri="{FF2B5EF4-FFF2-40B4-BE49-F238E27FC236}">
                <a16:creationId xmlns:a16="http://schemas.microsoft.com/office/drawing/2014/main" id="{D182C83F-7093-5681-A33B-9E8A6E185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48" y="561395"/>
            <a:ext cx="11053845" cy="270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558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1E7CFF8-EFB3-4F36-A11F-2BB4C1E242CA}"/>
              </a:ext>
            </a:extLst>
          </p:cNvPr>
          <p:cNvSpPr>
            <a:spLocks noGrp="1"/>
          </p:cNvSpPr>
          <p:nvPr>
            <p:ph idx="1"/>
          </p:nvPr>
        </p:nvSpPr>
        <p:spPr/>
        <p:txBody>
          <a:bodyPr/>
          <a:lstStyle/>
          <a:p>
            <a:pPr marL="0" indent="0">
              <a:buNone/>
            </a:pPr>
            <a:endParaRPr lang="nl-NL" dirty="0">
              <a:latin typeface="Gotham Rounded Book" pitchFamily="50" charset="0"/>
            </a:endParaRPr>
          </a:p>
          <a:p>
            <a:endParaRPr lang="nl-NL" dirty="0"/>
          </a:p>
          <a:p>
            <a:endParaRPr lang="nl-NL" dirty="0"/>
          </a:p>
          <a:p>
            <a:endParaRPr lang="nl-NL" dirty="0"/>
          </a:p>
          <a:p>
            <a:endParaRPr lang="nl-NL" dirty="0"/>
          </a:p>
          <a:p>
            <a:endParaRPr lang="nl-NL" dirty="0"/>
          </a:p>
        </p:txBody>
      </p:sp>
      <p:pic>
        <p:nvPicPr>
          <p:cNvPr id="5" name="Afbeelding 4" descr="Afbeelding met Graphics, Lettertype, logo, grafische vormgeving&#10;&#10;Automatisch gegenereerde beschrijving">
            <a:extLst>
              <a:ext uri="{FF2B5EF4-FFF2-40B4-BE49-F238E27FC236}">
                <a16:creationId xmlns:a16="http://schemas.microsoft.com/office/drawing/2014/main" id="{A17743C9-8072-0F6D-201C-67AD62EE4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pic>
        <p:nvPicPr>
          <p:cNvPr id="11" name="Afbeelding 10" descr="Afbeelding met Graphics, schermopname, Kleurrijkheid, ontwerp&#10;&#10;Automatisch gegenereerde beschrijving">
            <a:extLst>
              <a:ext uri="{FF2B5EF4-FFF2-40B4-BE49-F238E27FC236}">
                <a16:creationId xmlns:a16="http://schemas.microsoft.com/office/drawing/2014/main" id="{A784C2BA-8744-A9BD-FC63-C2A3E6C4A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997" y="615600"/>
            <a:ext cx="5254973" cy="5254973"/>
          </a:xfrm>
          <a:prstGeom prst="rect">
            <a:avLst/>
          </a:prstGeom>
        </p:spPr>
      </p:pic>
      <p:sp>
        <p:nvSpPr>
          <p:cNvPr id="12" name="Tekstvak 11">
            <a:extLst>
              <a:ext uri="{FF2B5EF4-FFF2-40B4-BE49-F238E27FC236}">
                <a16:creationId xmlns:a16="http://schemas.microsoft.com/office/drawing/2014/main" id="{9AF4E766-5B2E-A9A8-6DAD-EBEEE221FA4C}"/>
              </a:ext>
            </a:extLst>
          </p:cNvPr>
          <p:cNvSpPr txBox="1"/>
          <p:nvPr/>
        </p:nvSpPr>
        <p:spPr>
          <a:xfrm>
            <a:off x="994948" y="2971800"/>
            <a:ext cx="6559737" cy="954107"/>
          </a:xfrm>
          <a:prstGeom prst="rect">
            <a:avLst/>
          </a:prstGeom>
          <a:noFill/>
        </p:spPr>
        <p:txBody>
          <a:bodyPr wrap="square" rtlCol="0">
            <a:spAutoFit/>
          </a:bodyPr>
          <a:lstStyle/>
          <a:p>
            <a:r>
              <a:rPr lang="nl-NL" sz="2800" dirty="0">
                <a:latin typeface="Gotham Rounded Book" pitchFamily="50" charset="0"/>
              </a:rPr>
              <a:t>Onderzoek advisering, plaatsing en onderwijspositie Zaanstreek</a:t>
            </a:r>
          </a:p>
        </p:txBody>
      </p:sp>
    </p:spTree>
    <p:extLst>
      <p:ext uri="{BB962C8B-B14F-4D97-AF65-F5344CB8AC3E}">
        <p14:creationId xmlns:p14="http://schemas.microsoft.com/office/powerpoint/2010/main" val="327284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73B529B-B14C-F66B-BBE2-28CDB93CA146}"/>
              </a:ext>
            </a:extLst>
          </p:cNvPr>
          <p:cNvSpPr>
            <a:spLocks noGrp="1"/>
          </p:cNvSpPr>
          <p:nvPr>
            <p:ph type="title"/>
          </p:nvPr>
        </p:nvSpPr>
        <p:spPr>
          <a:xfrm>
            <a:off x="832757" y="757012"/>
            <a:ext cx="10515600" cy="1325563"/>
          </a:xfrm>
        </p:spPr>
        <p:txBody>
          <a:bodyPr>
            <a:normAutofit/>
          </a:bodyPr>
          <a:lstStyle/>
          <a:p>
            <a:r>
              <a:rPr lang="nl-NL" sz="3600" dirty="0">
                <a:latin typeface="Gotham Rounded Book" pitchFamily="50" charset="0"/>
              </a:rPr>
              <a:t>Wat is er onderzocht?</a:t>
            </a:r>
          </a:p>
        </p:txBody>
      </p:sp>
      <p:sp>
        <p:nvSpPr>
          <p:cNvPr id="6" name="Tekstvak 5">
            <a:extLst>
              <a:ext uri="{FF2B5EF4-FFF2-40B4-BE49-F238E27FC236}">
                <a16:creationId xmlns:a16="http://schemas.microsoft.com/office/drawing/2014/main" id="{8E83E709-C866-403A-4275-91C6901F4CDF}"/>
              </a:ext>
            </a:extLst>
          </p:cNvPr>
          <p:cNvSpPr txBox="1"/>
          <p:nvPr/>
        </p:nvSpPr>
        <p:spPr>
          <a:xfrm>
            <a:off x="1045028" y="1805819"/>
            <a:ext cx="10091057" cy="4370427"/>
          </a:xfrm>
          <a:prstGeom prst="rect">
            <a:avLst/>
          </a:prstGeom>
          <a:noFill/>
        </p:spPr>
        <p:txBody>
          <a:bodyPr wrap="square" rtlCol="0">
            <a:spAutoFit/>
          </a:bodyPr>
          <a:lstStyle/>
          <a:p>
            <a:pPr marL="285750" indent="-285750">
              <a:buBlip>
                <a:blip r:embed="rId2"/>
              </a:buBlip>
            </a:pPr>
            <a:r>
              <a:rPr lang="nl-NL" sz="2000" dirty="0">
                <a:latin typeface="Gotham Rounded Book" pitchFamily="50" charset="0"/>
              </a:rPr>
              <a:t>Hoe wordt er geadviseerd in de Zaanstreek en landelijk?</a:t>
            </a:r>
            <a:br>
              <a:rPr lang="nl-NL" sz="2000" dirty="0">
                <a:latin typeface="Gotham Rounded Book" pitchFamily="50" charset="0"/>
              </a:rPr>
            </a:br>
            <a:endParaRPr lang="nl-NL" sz="2000" dirty="0">
              <a:latin typeface="Gotham Rounded Book" pitchFamily="50" charset="0"/>
            </a:endParaRPr>
          </a:p>
          <a:p>
            <a:pPr marL="285750" indent="-285750">
              <a:buBlip>
                <a:blip r:embed="rId2"/>
              </a:buBlip>
            </a:pPr>
            <a:r>
              <a:rPr lang="nl-NL" sz="2000" dirty="0">
                <a:latin typeface="Gotham Rounded Book" pitchFamily="50" charset="0"/>
              </a:rPr>
              <a:t>Hoeveel adviezen worden bijgesteld in de Zaanstreek en landelijk?</a:t>
            </a:r>
            <a:br>
              <a:rPr lang="nl-NL" sz="2000" dirty="0">
                <a:latin typeface="Gotham Rounded Book" pitchFamily="50" charset="0"/>
              </a:rPr>
            </a:br>
            <a:endParaRPr lang="nl-NL" sz="2000" dirty="0">
              <a:latin typeface="Gotham Rounded Book" pitchFamily="50" charset="0"/>
            </a:endParaRPr>
          </a:p>
          <a:p>
            <a:pPr marL="285750" indent="-285750">
              <a:buBlip>
                <a:blip r:embed="rId2"/>
              </a:buBlip>
            </a:pPr>
            <a:r>
              <a:rPr lang="nl-NL" sz="2000" dirty="0">
                <a:latin typeface="Gotham Rounded Book" pitchFamily="50" charset="0"/>
              </a:rPr>
              <a:t>Wat is het aanbod van brugklassen in de Zaanstreek?</a:t>
            </a:r>
            <a:br>
              <a:rPr lang="nl-NL" sz="2000" dirty="0">
                <a:latin typeface="Gotham Rounded Book" pitchFamily="50" charset="0"/>
              </a:rPr>
            </a:br>
            <a:endParaRPr lang="nl-NL" sz="2000" dirty="0">
              <a:latin typeface="Gotham Rounded Book" pitchFamily="50" charset="0"/>
            </a:endParaRPr>
          </a:p>
          <a:p>
            <a:pPr marL="285750" indent="-285750">
              <a:buBlip>
                <a:blip r:embed="rId2"/>
              </a:buBlip>
            </a:pPr>
            <a:r>
              <a:rPr lang="nl-NL" sz="2000" dirty="0">
                <a:latin typeface="Gotham Rounded Book" pitchFamily="50" charset="0"/>
              </a:rPr>
              <a:t>In wat voor brugklassen worden leerlingen geplaatst t.o.v. hun basisschooladvies?</a:t>
            </a:r>
            <a:br>
              <a:rPr lang="nl-NL" sz="2000" dirty="0">
                <a:latin typeface="Gotham Rounded Book" pitchFamily="50" charset="0"/>
              </a:rPr>
            </a:br>
            <a:endParaRPr lang="nl-NL" sz="2000" dirty="0">
              <a:latin typeface="Gotham Rounded Book" pitchFamily="50" charset="0"/>
            </a:endParaRPr>
          </a:p>
          <a:p>
            <a:pPr marL="285750" indent="-285750">
              <a:buBlip>
                <a:blip r:embed="rId2"/>
              </a:buBlip>
            </a:pPr>
            <a:r>
              <a:rPr lang="nl-NL" sz="2000" dirty="0">
                <a:latin typeface="Gotham Rounded Book" pitchFamily="50" charset="0"/>
              </a:rPr>
              <a:t>Op welk niveau zitten leerlingen in leerjaar 3 ten opzichte van hun basisschooladvies?</a:t>
            </a:r>
            <a:br>
              <a:rPr lang="nl-NL" sz="2000" dirty="0">
                <a:latin typeface="Gotham Rounded Book" pitchFamily="50" charset="0"/>
              </a:rPr>
            </a:br>
            <a:endParaRPr lang="nl-NL" sz="2000" dirty="0">
              <a:latin typeface="Gotham Rounded Book" pitchFamily="50" charset="0"/>
            </a:endParaRPr>
          </a:p>
          <a:p>
            <a:pPr marL="285750" indent="-285750">
              <a:buBlip>
                <a:blip r:embed="rId2"/>
              </a:buBlip>
            </a:pPr>
            <a:r>
              <a:rPr lang="nl-NL" sz="2000" dirty="0">
                <a:latin typeface="Gotham Rounded Book" pitchFamily="50" charset="0"/>
              </a:rPr>
              <a:t>Onderzoek is hoog over en vertelt niet het gehele verhaal</a:t>
            </a:r>
          </a:p>
          <a:p>
            <a:pPr marL="285750" indent="-285750">
              <a:buFont typeface="Arial" panose="020B0604020202020204" pitchFamily="34" charset="0"/>
              <a:buChar char="•"/>
            </a:pPr>
            <a:endParaRPr lang="nl-NL" dirty="0"/>
          </a:p>
        </p:txBody>
      </p:sp>
      <p:pic>
        <p:nvPicPr>
          <p:cNvPr id="8" name="Afbeelding 7" descr="Afbeelding met Graphics, Lettertype, logo, grafische vormgeving&#10;&#10;Automatisch gegenereerde beschrijving">
            <a:extLst>
              <a:ext uri="{FF2B5EF4-FFF2-40B4-BE49-F238E27FC236}">
                <a16:creationId xmlns:a16="http://schemas.microsoft.com/office/drawing/2014/main" id="{F8BE85BA-67BD-6C9B-A4F9-462F6CB98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347577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73B529B-B14C-F66B-BBE2-28CDB93CA146}"/>
              </a:ext>
            </a:extLst>
          </p:cNvPr>
          <p:cNvSpPr>
            <a:spLocks noGrp="1"/>
          </p:cNvSpPr>
          <p:nvPr>
            <p:ph type="title"/>
          </p:nvPr>
        </p:nvSpPr>
        <p:spPr/>
        <p:txBody>
          <a:bodyPr>
            <a:normAutofit/>
          </a:bodyPr>
          <a:lstStyle/>
          <a:p>
            <a:r>
              <a:rPr lang="nl-NL" dirty="0">
                <a:latin typeface="Gotham Rounded Book" pitchFamily="50" charset="0"/>
              </a:rPr>
              <a:t>Advisering</a:t>
            </a:r>
          </a:p>
        </p:txBody>
      </p:sp>
      <p:sp>
        <p:nvSpPr>
          <p:cNvPr id="3" name="Tijdelijke aanduiding voor tekst 2">
            <a:extLst>
              <a:ext uri="{FF2B5EF4-FFF2-40B4-BE49-F238E27FC236}">
                <a16:creationId xmlns:a16="http://schemas.microsoft.com/office/drawing/2014/main" id="{8A67482D-B83F-B36D-919B-DA2B571FCFBE}"/>
              </a:ext>
            </a:extLst>
          </p:cNvPr>
          <p:cNvSpPr>
            <a:spLocks noGrp="1"/>
          </p:cNvSpPr>
          <p:nvPr>
            <p:ph type="body" sz="half" idx="2"/>
          </p:nvPr>
        </p:nvSpPr>
        <p:spPr/>
        <p:txBody>
          <a:bodyPr/>
          <a:lstStyle/>
          <a:p>
            <a:r>
              <a:rPr lang="nl-NL" dirty="0">
                <a:latin typeface="Gotham Rounded Book" pitchFamily="50" charset="0"/>
              </a:rPr>
              <a:t>Wat valt op?</a:t>
            </a:r>
          </a:p>
          <a:p>
            <a:pPr marL="285750" indent="-285750">
              <a:buBlip>
                <a:blip r:embed="rId3"/>
              </a:buBlip>
            </a:pPr>
            <a:r>
              <a:rPr lang="nl-NL" dirty="0">
                <a:latin typeface="Gotham Rounded Book" pitchFamily="50" charset="0"/>
              </a:rPr>
              <a:t>Enkelvoudige adviezen neemt af sinds corona</a:t>
            </a:r>
          </a:p>
          <a:p>
            <a:pPr marL="285750" indent="-285750">
              <a:buBlip>
                <a:blip r:embed="rId3"/>
              </a:buBlip>
            </a:pPr>
            <a:r>
              <a:rPr lang="nl-NL" dirty="0">
                <a:latin typeface="Gotham Rounded Book" pitchFamily="50" charset="0"/>
              </a:rPr>
              <a:t>Gemengde adviezen nemen toe sinds corona</a:t>
            </a:r>
          </a:p>
          <a:p>
            <a:pPr marL="285750" indent="-285750">
              <a:buBlip>
                <a:blip r:embed="rId3"/>
              </a:buBlip>
            </a:pPr>
            <a:r>
              <a:rPr lang="nl-NL" dirty="0">
                <a:latin typeface="Gotham Rounded Book" pitchFamily="50" charset="0"/>
              </a:rPr>
              <a:t>Landelijk gelijksoortig beeld</a:t>
            </a:r>
          </a:p>
          <a:p>
            <a:pPr marL="285750" indent="-285750">
              <a:buBlip>
                <a:blip r:embed="rId3"/>
              </a:buBlip>
            </a:pPr>
            <a:r>
              <a:rPr lang="nl-NL" dirty="0">
                <a:latin typeface="Gotham Rounded Book" pitchFamily="50" charset="0"/>
              </a:rPr>
              <a:t>Met uitzondering op havo/vwo en vwo adviezen</a:t>
            </a:r>
          </a:p>
          <a:p>
            <a:pPr marL="285750" indent="-285750">
              <a:buBlip>
                <a:blip r:embed="rId3"/>
              </a:buBlip>
            </a:pPr>
            <a:r>
              <a:rPr lang="nl-NL" dirty="0">
                <a:latin typeface="Gotham Rounded Book" pitchFamily="50" charset="0"/>
              </a:rPr>
              <a:t>Zaanstreek meer VMBO BL t/m VMBO KL/TL adviezen dan landelijk</a:t>
            </a:r>
          </a:p>
          <a:p>
            <a:pPr marL="285750" indent="-285750">
              <a:buBlip>
                <a:blip r:embed="rId3"/>
              </a:buBlip>
            </a:pPr>
            <a:r>
              <a:rPr lang="nl-NL" dirty="0">
                <a:latin typeface="Gotham Rounded Book" pitchFamily="50" charset="0"/>
              </a:rPr>
              <a:t>Landelijk liggen de VMBO TL en Vwo adviezen hoger</a:t>
            </a:r>
          </a:p>
        </p:txBody>
      </p:sp>
      <p:pic>
        <p:nvPicPr>
          <p:cNvPr id="8" name="Afbeelding 7" descr="Afbeelding met Graphics, Lettertype, logo, grafische vormgeving&#10;&#10;Automatisch gegenereerde beschrijving">
            <a:extLst>
              <a:ext uri="{FF2B5EF4-FFF2-40B4-BE49-F238E27FC236}">
                <a16:creationId xmlns:a16="http://schemas.microsoft.com/office/drawing/2014/main" id="{F8BE85BA-67BD-6C9B-A4F9-462F6CB98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graphicFrame>
        <p:nvGraphicFramePr>
          <p:cNvPr id="4" name="Tijdelijke aanduiding voor inhoud 3">
            <a:extLst>
              <a:ext uri="{FF2B5EF4-FFF2-40B4-BE49-F238E27FC236}">
                <a16:creationId xmlns:a16="http://schemas.microsoft.com/office/drawing/2014/main" id="{876A9707-303E-261C-A39F-BDAD516B6623}"/>
              </a:ext>
            </a:extLst>
          </p:cNvPr>
          <p:cNvGraphicFramePr>
            <a:graphicFrameLocks noGrp="1"/>
          </p:cNvGraphicFramePr>
          <p:nvPr>
            <p:ph idx="1"/>
            <p:extLst>
              <p:ext uri="{D42A27DB-BD31-4B8C-83A1-F6EECF244321}">
                <p14:modId xmlns:p14="http://schemas.microsoft.com/office/powerpoint/2010/main" val="4106822339"/>
              </p:ext>
            </p:extLst>
          </p:nvPr>
        </p:nvGraphicFramePr>
        <p:xfrm>
          <a:off x="4528457" y="987425"/>
          <a:ext cx="6826931" cy="52718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4219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ADFF6-9360-A276-9D8E-3DF4EC3F47B8}"/>
              </a:ext>
            </a:extLst>
          </p:cNvPr>
          <p:cNvSpPr>
            <a:spLocks noGrp="1"/>
          </p:cNvSpPr>
          <p:nvPr>
            <p:ph type="title"/>
          </p:nvPr>
        </p:nvSpPr>
        <p:spPr>
          <a:xfrm>
            <a:off x="836612" y="187325"/>
            <a:ext cx="3932237" cy="1600200"/>
          </a:xfrm>
        </p:spPr>
        <p:txBody>
          <a:bodyPr/>
          <a:lstStyle/>
          <a:p>
            <a:r>
              <a:rPr lang="nl-NL" dirty="0">
                <a:latin typeface="Gotham Rounded Book" pitchFamily="50" charset="0"/>
              </a:rPr>
              <a:t>Heroverweging</a:t>
            </a:r>
          </a:p>
        </p:txBody>
      </p:sp>
      <p:sp>
        <p:nvSpPr>
          <p:cNvPr id="4" name="Tijdelijke aanduiding voor tekst 3">
            <a:extLst>
              <a:ext uri="{FF2B5EF4-FFF2-40B4-BE49-F238E27FC236}">
                <a16:creationId xmlns:a16="http://schemas.microsoft.com/office/drawing/2014/main" id="{3138BE25-3566-4B32-41AB-9BA20F208130}"/>
              </a:ext>
            </a:extLst>
          </p:cNvPr>
          <p:cNvSpPr>
            <a:spLocks noGrp="1"/>
          </p:cNvSpPr>
          <p:nvPr>
            <p:ph type="body" sz="half" idx="2"/>
          </p:nvPr>
        </p:nvSpPr>
        <p:spPr>
          <a:xfrm>
            <a:off x="839789" y="2057400"/>
            <a:ext cx="3057298" cy="3811588"/>
          </a:xfrm>
        </p:spPr>
        <p:txBody>
          <a:bodyPr/>
          <a:lstStyle/>
          <a:p>
            <a:r>
              <a:rPr lang="nl-NL" dirty="0">
                <a:latin typeface="Gotham Rounded Book" pitchFamily="50" charset="0"/>
              </a:rPr>
              <a:t>Wat valt op?</a:t>
            </a:r>
          </a:p>
          <a:p>
            <a:pPr marL="285750" indent="-285750">
              <a:buBlip>
                <a:blip r:embed="rId3"/>
              </a:buBlip>
            </a:pPr>
            <a:r>
              <a:rPr lang="nl-NL" dirty="0">
                <a:latin typeface="Gotham Rounded Book" pitchFamily="50" charset="0"/>
              </a:rPr>
              <a:t>Recht op heroverweging in Zaanstreek vrijwel gelijk aan landelijk</a:t>
            </a:r>
          </a:p>
          <a:p>
            <a:pPr marL="285750" indent="-285750">
              <a:buBlip>
                <a:blip r:embed="rId3"/>
              </a:buBlip>
            </a:pPr>
            <a:endParaRPr lang="nl-NL" dirty="0">
              <a:latin typeface="Gotham Rounded Book" pitchFamily="50" charset="0"/>
            </a:endParaRPr>
          </a:p>
          <a:p>
            <a:pPr marL="285750" indent="-285750">
              <a:buBlip>
                <a:blip r:embed="rId3"/>
              </a:buBlip>
            </a:pPr>
            <a:r>
              <a:rPr lang="nl-NL" dirty="0">
                <a:latin typeface="Gotham Rounded Book" pitchFamily="50" charset="0"/>
              </a:rPr>
              <a:t>Bijstellen adviezen gebeurt vaker in de Zaanstreek dan landelijk.</a:t>
            </a:r>
          </a:p>
          <a:p>
            <a:pPr marL="285750" indent="-285750">
              <a:buFont typeface="Arial" panose="020B0604020202020204" pitchFamily="34" charset="0"/>
              <a:buChar char="•"/>
            </a:pPr>
            <a:endParaRPr lang="nl-NL" dirty="0"/>
          </a:p>
        </p:txBody>
      </p:sp>
      <p:graphicFrame>
        <p:nvGraphicFramePr>
          <p:cNvPr id="5" name="Tijdelijke aanduiding voor inhoud 4">
            <a:extLst>
              <a:ext uri="{FF2B5EF4-FFF2-40B4-BE49-F238E27FC236}">
                <a16:creationId xmlns:a16="http://schemas.microsoft.com/office/drawing/2014/main" id="{C52B6215-E4E2-5FB1-A6F8-7E58BF9ED1B7}"/>
              </a:ext>
            </a:extLst>
          </p:cNvPr>
          <p:cNvGraphicFramePr>
            <a:graphicFrameLocks noGrp="1"/>
          </p:cNvGraphicFramePr>
          <p:nvPr>
            <p:ph idx="1"/>
            <p:extLst>
              <p:ext uri="{D42A27DB-BD31-4B8C-83A1-F6EECF244321}">
                <p14:modId xmlns:p14="http://schemas.microsoft.com/office/powerpoint/2010/main" val="2085426843"/>
              </p:ext>
            </p:extLst>
          </p:nvPr>
        </p:nvGraphicFramePr>
        <p:xfrm>
          <a:off x="3722914" y="987425"/>
          <a:ext cx="7632474" cy="5576661"/>
        </p:xfrm>
        <a:graphic>
          <a:graphicData uri="http://schemas.openxmlformats.org/drawingml/2006/chart">
            <c:chart xmlns:c="http://schemas.openxmlformats.org/drawingml/2006/chart" xmlns:r="http://schemas.openxmlformats.org/officeDocument/2006/relationships" r:id="rId4"/>
          </a:graphicData>
        </a:graphic>
      </p:graphicFrame>
      <p:pic>
        <p:nvPicPr>
          <p:cNvPr id="6" name="Afbeelding 5" descr="Afbeelding met Graphics, Lettertype, logo, grafische vormgeving&#10;&#10;Automatisch gegenereerde beschrijving">
            <a:extLst>
              <a:ext uri="{FF2B5EF4-FFF2-40B4-BE49-F238E27FC236}">
                <a16:creationId xmlns:a16="http://schemas.microsoft.com/office/drawing/2014/main" id="{3B8D8342-2C6D-9D9D-72C2-512D73DBD7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7325"/>
            <a:ext cx="1837498" cy="771305"/>
          </a:xfrm>
          <a:prstGeom prst="rect">
            <a:avLst/>
          </a:prstGeom>
        </p:spPr>
      </p:pic>
    </p:spTree>
    <p:extLst>
      <p:ext uri="{BB962C8B-B14F-4D97-AF65-F5344CB8AC3E}">
        <p14:creationId xmlns:p14="http://schemas.microsoft.com/office/powerpoint/2010/main" val="4331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4AED1-C2D0-A3F9-2287-DB5D35797DA3}"/>
              </a:ext>
            </a:extLst>
          </p:cNvPr>
          <p:cNvSpPr>
            <a:spLocks noGrp="1"/>
          </p:cNvSpPr>
          <p:nvPr>
            <p:ph type="title"/>
          </p:nvPr>
        </p:nvSpPr>
        <p:spPr/>
        <p:txBody>
          <a:bodyPr/>
          <a:lstStyle/>
          <a:p>
            <a:r>
              <a:rPr lang="nl-NL" dirty="0">
                <a:latin typeface="Gotham Rounded Book" pitchFamily="50" charset="0"/>
              </a:rPr>
              <a:t>Aanbod Brugklassen</a:t>
            </a:r>
          </a:p>
        </p:txBody>
      </p:sp>
      <p:sp>
        <p:nvSpPr>
          <p:cNvPr id="4" name="Tijdelijke aanduiding voor tekst 3">
            <a:extLst>
              <a:ext uri="{FF2B5EF4-FFF2-40B4-BE49-F238E27FC236}">
                <a16:creationId xmlns:a16="http://schemas.microsoft.com/office/drawing/2014/main" id="{097084B4-F222-04DF-2E98-9F6370C4C8AA}"/>
              </a:ext>
            </a:extLst>
          </p:cNvPr>
          <p:cNvSpPr>
            <a:spLocks noGrp="1"/>
          </p:cNvSpPr>
          <p:nvPr>
            <p:ph type="body" sz="half" idx="2"/>
          </p:nvPr>
        </p:nvSpPr>
        <p:spPr/>
        <p:txBody>
          <a:bodyPr/>
          <a:lstStyle/>
          <a:p>
            <a:r>
              <a:rPr lang="nl-NL" dirty="0">
                <a:latin typeface="Gotham Rounded Book" pitchFamily="50" charset="0"/>
              </a:rPr>
              <a:t>Bron: MMP (LAS Magister)</a:t>
            </a:r>
          </a:p>
          <a:p>
            <a:r>
              <a:rPr lang="nl-NL" dirty="0">
                <a:latin typeface="Gotham Rounded Book" pitchFamily="50" charset="0"/>
              </a:rPr>
              <a:t>Wat valt op?</a:t>
            </a:r>
          </a:p>
          <a:p>
            <a:pPr marL="285750" indent="-285750">
              <a:buBlip>
                <a:blip r:embed="rId2"/>
              </a:buBlip>
            </a:pPr>
            <a:r>
              <a:rPr lang="nl-NL" dirty="0">
                <a:latin typeface="Gotham Rounded Book" pitchFamily="50" charset="0"/>
              </a:rPr>
              <a:t>Enkelvoudige brugklassen vooral in de uiterste (VMBO BL en Vwo) aangeboden</a:t>
            </a:r>
          </a:p>
          <a:p>
            <a:pPr marL="285750" indent="-285750">
              <a:buBlip>
                <a:blip r:embed="rId2"/>
              </a:buBlip>
            </a:pPr>
            <a:r>
              <a:rPr lang="nl-NL" dirty="0">
                <a:latin typeface="Gotham Rounded Book" pitchFamily="50" charset="0"/>
              </a:rPr>
              <a:t>Geen enkelvoudige havo brugklassen</a:t>
            </a:r>
          </a:p>
          <a:p>
            <a:pPr marL="285750" indent="-285750">
              <a:buBlip>
                <a:blip r:embed="rId2"/>
              </a:buBlip>
            </a:pPr>
            <a:r>
              <a:rPr lang="nl-NL" dirty="0">
                <a:latin typeface="Gotham Rounded Book" pitchFamily="50" charset="0"/>
              </a:rPr>
              <a:t>Brede brugklassen  vooral bij TL/havo en havo/vwo </a:t>
            </a:r>
          </a:p>
        </p:txBody>
      </p:sp>
      <p:pic>
        <p:nvPicPr>
          <p:cNvPr id="5" name="Afbeelding 4" descr="Afbeelding met Graphics, Lettertype, logo, grafische vormgeving&#10;&#10;Automatisch gegenereerde beschrijving">
            <a:extLst>
              <a:ext uri="{FF2B5EF4-FFF2-40B4-BE49-F238E27FC236}">
                <a16:creationId xmlns:a16="http://schemas.microsoft.com/office/drawing/2014/main" id="{F1E51040-F948-5C94-FC8D-814148DD1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pic>
        <p:nvPicPr>
          <p:cNvPr id="6" name="Tijdelijke aanduiding voor inhoud 5">
            <a:extLst>
              <a:ext uri="{FF2B5EF4-FFF2-40B4-BE49-F238E27FC236}">
                <a16:creationId xmlns:a16="http://schemas.microsoft.com/office/drawing/2014/main" id="{DBAB30E5-693B-79AA-49ED-62734C5C9E72}"/>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29439" y="1333500"/>
            <a:ext cx="6940229" cy="3773488"/>
          </a:xfrm>
          <a:prstGeom prst="rect">
            <a:avLst/>
          </a:prstGeom>
          <a:noFill/>
          <a:ln>
            <a:noFill/>
          </a:ln>
        </p:spPr>
      </p:pic>
      <p:pic>
        <p:nvPicPr>
          <p:cNvPr id="8" name="Afbeelding 7">
            <a:extLst>
              <a:ext uri="{FF2B5EF4-FFF2-40B4-BE49-F238E27FC236}">
                <a16:creationId xmlns:a16="http://schemas.microsoft.com/office/drawing/2014/main" id="{A4ACB69E-1310-2221-0FE2-B4EABAFE9B59}"/>
              </a:ext>
            </a:extLst>
          </p:cNvPr>
          <p:cNvPicPr>
            <a:picLocks noChangeAspect="1"/>
          </p:cNvPicPr>
          <p:nvPr/>
        </p:nvPicPr>
        <p:blipFill>
          <a:blip r:embed="rId5"/>
          <a:stretch>
            <a:fillRect/>
          </a:stretch>
        </p:blipFill>
        <p:spPr>
          <a:xfrm>
            <a:off x="5129439" y="5291437"/>
            <a:ext cx="5760720" cy="1391412"/>
          </a:xfrm>
          <a:prstGeom prst="rect">
            <a:avLst/>
          </a:prstGeom>
        </p:spPr>
      </p:pic>
    </p:spTree>
    <p:extLst>
      <p:ext uri="{BB962C8B-B14F-4D97-AF65-F5344CB8AC3E}">
        <p14:creationId xmlns:p14="http://schemas.microsoft.com/office/powerpoint/2010/main" val="174994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73B529B-B14C-F66B-BBE2-28CDB93CA146}"/>
              </a:ext>
            </a:extLst>
          </p:cNvPr>
          <p:cNvSpPr>
            <a:spLocks noGrp="1"/>
          </p:cNvSpPr>
          <p:nvPr>
            <p:ph type="title"/>
          </p:nvPr>
        </p:nvSpPr>
        <p:spPr>
          <a:xfrm>
            <a:off x="832757" y="757012"/>
            <a:ext cx="10515600" cy="1325563"/>
          </a:xfrm>
        </p:spPr>
        <p:txBody>
          <a:bodyPr>
            <a:normAutofit/>
          </a:bodyPr>
          <a:lstStyle/>
          <a:p>
            <a:r>
              <a:rPr lang="nl-NL" sz="3600" dirty="0">
                <a:latin typeface="Gotham Rounded Book" pitchFamily="50" charset="0"/>
              </a:rPr>
              <a:t>Wie is de doelgroep?</a:t>
            </a:r>
          </a:p>
        </p:txBody>
      </p:sp>
      <p:sp>
        <p:nvSpPr>
          <p:cNvPr id="6" name="Tekstvak 5">
            <a:extLst>
              <a:ext uri="{FF2B5EF4-FFF2-40B4-BE49-F238E27FC236}">
                <a16:creationId xmlns:a16="http://schemas.microsoft.com/office/drawing/2014/main" id="{8E83E709-C866-403A-4275-91C6901F4CDF}"/>
              </a:ext>
            </a:extLst>
          </p:cNvPr>
          <p:cNvSpPr txBox="1"/>
          <p:nvPr/>
        </p:nvSpPr>
        <p:spPr>
          <a:xfrm>
            <a:off x="1045028" y="1992086"/>
            <a:ext cx="10091057" cy="3754874"/>
          </a:xfrm>
          <a:prstGeom prst="rect">
            <a:avLst/>
          </a:prstGeom>
          <a:noFill/>
        </p:spPr>
        <p:txBody>
          <a:bodyPr wrap="square" rtlCol="0">
            <a:spAutoFit/>
          </a:bodyPr>
          <a:lstStyle/>
          <a:p>
            <a:pPr marL="285750" indent="-285750">
              <a:buBlip>
                <a:blip r:embed="rId2"/>
              </a:buBlip>
            </a:pPr>
            <a:r>
              <a:rPr lang="nl-NL" sz="2000" dirty="0">
                <a:latin typeface="Gotham Rounded Book" pitchFamily="50" charset="0"/>
              </a:rPr>
              <a:t>Alle leerlingen die in leerjaar 1 t/m 3 op een school uit hetzelfde schoolbestuur hebben gezeten (OVO, </a:t>
            </a:r>
            <a:r>
              <a:rPr lang="nl-NL" sz="2000" dirty="0" err="1">
                <a:latin typeface="Gotham Rounded Book" pitchFamily="50" charset="0"/>
              </a:rPr>
              <a:t>Zaam</a:t>
            </a:r>
            <a:r>
              <a:rPr lang="nl-NL" sz="2000" dirty="0">
                <a:latin typeface="Gotham Rounded Book" pitchFamily="50" charset="0"/>
              </a:rPr>
              <a:t> en St. Michael).</a:t>
            </a:r>
          </a:p>
          <a:p>
            <a:pPr marL="285750" indent="-285750">
              <a:buBlip>
                <a:blip r:embed="rId2"/>
              </a:buBlip>
            </a:pPr>
            <a:r>
              <a:rPr lang="nl-NL" sz="2000" dirty="0">
                <a:latin typeface="Gotham Rounded Book" pitchFamily="50" charset="0"/>
              </a:rPr>
              <a:t>Instroomcohort 2018-2019, 2019-2020, 2020-2021</a:t>
            </a:r>
          </a:p>
          <a:p>
            <a:pPr marL="285750" indent="-285750">
              <a:buBlip>
                <a:blip r:embed="rId2"/>
              </a:buBlip>
            </a:pPr>
            <a:endParaRPr lang="nl-NL" sz="2000" dirty="0">
              <a:latin typeface="Gotham Rounded Book" pitchFamily="50" charset="0"/>
            </a:endParaRPr>
          </a:p>
          <a:p>
            <a:pPr marL="285750" indent="-285750">
              <a:buBlip>
                <a:blip r:embed="rId2"/>
              </a:buBlip>
            </a:pPr>
            <a:r>
              <a:rPr lang="nl-NL" sz="2000" dirty="0">
                <a:latin typeface="Gotham Rounded Book" pitchFamily="50" charset="0"/>
              </a:rPr>
              <a:t>Wie zijn niet meegenomen?:</a:t>
            </a:r>
            <a:br>
              <a:rPr lang="nl-NL" sz="2000" dirty="0">
                <a:latin typeface="Gotham Rounded Book" pitchFamily="50" charset="0"/>
              </a:rPr>
            </a:br>
            <a:r>
              <a:rPr lang="nl-NL" sz="2000" dirty="0">
                <a:latin typeface="Gotham Rounded Book" pitchFamily="50" charset="0"/>
              </a:rPr>
              <a:t>- Leerlingen die van een school uit schoolbestuur A zijn overgestapt naar een school uit schoolbestuur B</a:t>
            </a:r>
            <a:br>
              <a:rPr lang="nl-NL" sz="2000" dirty="0">
                <a:latin typeface="Gotham Rounded Book" pitchFamily="50" charset="0"/>
              </a:rPr>
            </a:br>
            <a:r>
              <a:rPr lang="nl-NL" sz="2000" dirty="0">
                <a:latin typeface="Gotham Rounded Book" pitchFamily="50" charset="0"/>
              </a:rPr>
              <a:t>- </a:t>
            </a:r>
            <a:r>
              <a:rPr lang="nl-NL" sz="2000" dirty="0" err="1">
                <a:latin typeface="Gotham Rounded Book" pitchFamily="50" charset="0"/>
              </a:rPr>
              <a:t>Doublanten</a:t>
            </a:r>
            <a:r>
              <a:rPr lang="nl-NL" sz="2000" dirty="0">
                <a:latin typeface="Gotham Rounded Book" pitchFamily="50" charset="0"/>
              </a:rPr>
              <a:t> in leerjaar 3</a:t>
            </a:r>
          </a:p>
          <a:p>
            <a:endParaRPr lang="nl-NL" sz="2000" dirty="0">
              <a:latin typeface="Gotham Rounded Book" pitchFamily="50" charset="0"/>
            </a:endParaRPr>
          </a:p>
          <a:p>
            <a:pPr marL="285750" indent="-285750">
              <a:buBlip>
                <a:blip r:embed="rId2"/>
              </a:buBlip>
            </a:pPr>
            <a:r>
              <a:rPr lang="nl-NL" sz="2000" dirty="0">
                <a:latin typeface="Gotham Rounded Book" pitchFamily="50" charset="0"/>
              </a:rPr>
              <a:t>Definitieve schooladvies, plaatsing in brugklas en niveau leerjaar 3</a:t>
            </a:r>
            <a:br>
              <a:rPr lang="nl-NL" sz="2000" dirty="0">
                <a:latin typeface="Gotham Rounded Book" pitchFamily="50" charset="0"/>
              </a:rPr>
            </a:br>
            <a:endParaRPr lang="nl-NL" sz="2000" dirty="0">
              <a:latin typeface="Gotham Rounded Book" pitchFamily="50" charset="0"/>
            </a:endParaRPr>
          </a:p>
          <a:p>
            <a:pPr marL="285750" indent="-285750">
              <a:buFont typeface="Arial" panose="020B0604020202020204" pitchFamily="34" charset="0"/>
              <a:buChar char="•"/>
            </a:pPr>
            <a:endParaRPr lang="nl-NL" dirty="0"/>
          </a:p>
        </p:txBody>
      </p:sp>
      <p:pic>
        <p:nvPicPr>
          <p:cNvPr id="8" name="Afbeelding 7" descr="Afbeelding met Graphics, Lettertype, logo, grafische vormgeving&#10;&#10;Automatisch gegenereerde beschrijving">
            <a:extLst>
              <a:ext uri="{FF2B5EF4-FFF2-40B4-BE49-F238E27FC236}">
                <a16:creationId xmlns:a16="http://schemas.microsoft.com/office/drawing/2014/main" id="{F8BE85BA-67BD-6C9B-A4F9-462F6CB98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141971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AD03FB-40C5-D00D-38C9-24DE3795DA3C}"/>
              </a:ext>
            </a:extLst>
          </p:cNvPr>
          <p:cNvSpPr>
            <a:spLocks noGrp="1"/>
          </p:cNvSpPr>
          <p:nvPr>
            <p:ph type="title"/>
          </p:nvPr>
        </p:nvSpPr>
        <p:spPr>
          <a:xfrm>
            <a:off x="839788" y="457200"/>
            <a:ext cx="2785155" cy="1600200"/>
          </a:xfrm>
        </p:spPr>
        <p:txBody>
          <a:bodyPr>
            <a:normAutofit/>
          </a:bodyPr>
          <a:lstStyle/>
          <a:p>
            <a:r>
              <a:rPr lang="nl-NL" sz="2800" dirty="0">
                <a:latin typeface="Gotham Rounded Book" pitchFamily="50" charset="0"/>
              </a:rPr>
              <a:t>Plaatsing brugklas (1/2)</a:t>
            </a:r>
          </a:p>
        </p:txBody>
      </p:sp>
      <p:sp>
        <p:nvSpPr>
          <p:cNvPr id="4" name="Tijdelijke aanduiding voor tekst 3">
            <a:extLst>
              <a:ext uri="{FF2B5EF4-FFF2-40B4-BE49-F238E27FC236}">
                <a16:creationId xmlns:a16="http://schemas.microsoft.com/office/drawing/2014/main" id="{123E6E15-5381-8433-CBF5-74B9F2FCFBD1}"/>
              </a:ext>
            </a:extLst>
          </p:cNvPr>
          <p:cNvSpPr>
            <a:spLocks noGrp="1"/>
          </p:cNvSpPr>
          <p:nvPr>
            <p:ph type="body" sz="half" idx="2"/>
          </p:nvPr>
        </p:nvSpPr>
        <p:spPr>
          <a:xfrm>
            <a:off x="839788" y="2057400"/>
            <a:ext cx="2785155" cy="3811588"/>
          </a:xfrm>
        </p:spPr>
        <p:txBody>
          <a:bodyPr/>
          <a:lstStyle/>
          <a:p>
            <a:r>
              <a:rPr lang="nl-NL" dirty="0">
                <a:latin typeface="Gotham Rounded Book" pitchFamily="50" charset="0"/>
              </a:rPr>
              <a:t>Wat valt op</a:t>
            </a:r>
          </a:p>
          <a:p>
            <a:pPr marL="285750" indent="-285750">
              <a:buBlip>
                <a:blip r:embed="rId3"/>
              </a:buBlip>
            </a:pPr>
            <a:r>
              <a:rPr lang="nl-NL" dirty="0">
                <a:latin typeface="Gotham Rounded Book" pitchFamily="50" charset="0"/>
              </a:rPr>
              <a:t>Enkelvoudige adviezen voornamelijk geplaatst in enkelvoudige brugklassen</a:t>
            </a:r>
          </a:p>
          <a:p>
            <a:pPr marL="285750" indent="-285750">
              <a:buBlip>
                <a:blip r:embed="rId3"/>
              </a:buBlip>
            </a:pPr>
            <a:r>
              <a:rPr lang="nl-NL" dirty="0">
                <a:latin typeface="Gotham Rounded Book" pitchFamily="50" charset="0"/>
              </a:rPr>
              <a:t>Adviezen begin vmbo minder kansrijk geplaatst</a:t>
            </a:r>
          </a:p>
          <a:p>
            <a:pPr marL="285750" indent="-285750">
              <a:buBlip>
                <a:blip r:embed="rId3"/>
              </a:buBlip>
            </a:pPr>
            <a:r>
              <a:rPr lang="nl-NL" dirty="0">
                <a:latin typeface="Gotham Rounded Book" pitchFamily="50" charset="0"/>
              </a:rPr>
              <a:t>7% van de leerlingen met een havo/vwo advies in een Vwo brugklas</a:t>
            </a:r>
          </a:p>
        </p:txBody>
      </p:sp>
      <p:graphicFrame>
        <p:nvGraphicFramePr>
          <p:cNvPr id="5" name="Tijdelijke aanduiding voor inhoud 4">
            <a:extLst>
              <a:ext uri="{FF2B5EF4-FFF2-40B4-BE49-F238E27FC236}">
                <a16:creationId xmlns:a16="http://schemas.microsoft.com/office/drawing/2014/main" id="{B799A8CA-F09F-5A9C-33F1-E46E5D7A38A4}"/>
              </a:ext>
            </a:extLst>
          </p:cNvPr>
          <p:cNvGraphicFramePr>
            <a:graphicFrameLocks noGrp="1"/>
          </p:cNvGraphicFramePr>
          <p:nvPr>
            <p:ph idx="1"/>
            <p:extLst>
              <p:ext uri="{D42A27DB-BD31-4B8C-83A1-F6EECF244321}">
                <p14:modId xmlns:p14="http://schemas.microsoft.com/office/powerpoint/2010/main" val="4167245855"/>
              </p:ext>
            </p:extLst>
          </p:nvPr>
        </p:nvGraphicFramePr>
        <p:xfrm>
          <a:off x="4016829" y="987425"/>
          <a:ext cx="7338559" cy="5260975"/>
        </p:xfrm>
        <a:graphic>
          <a:graphicData uri="http://schemas.openxmlformats.org/drawingml/2006/chart">
            <c:chart xmlns:c="http://schemas.openxmlformats.org/drawingml/2006/chart" xmlns:r="http://schemas.openxmlformats.org/officeDocument/2006/relationships" r:id="rId4"/>
          </a:graphicData>
        </a:graphic>
      </p:graphicFrame>
      <p:pic>
        <p:nvPicPr>
          <p:cNvPr id="3" name="Afbeelding 2" descr="Afbeelding met Graphics, Lettertype, logo, grafische vormgeving&#10;&#10;Automatisch gegenereerde beschrijving">
            <a:extLst>
              <a:ext uri="{FF2B5EF4-FFF2-40B4-BE49-F238E27FC236}">
                <a16:creationId xmlns:a16="http://schemas.microsoft.com/office/drawing/2014/main" id="{4F5DADA6-5ACB-00B5-8A73-147BD723D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90625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F870B-F626-7950-AED5-C0709C4FD03F}"/>
              </a:ext>
            </a:extLst>
          </p:cNvPr>
          <p:cNvSpPr>
            <a:spLocks noGrp="1"/>
          </p:cNvSpPr>
          <p:nvPr>
            <p:ph type="title"/>
          </p:nvPr>
        </p:nvSpPr>
        <p:spPr>
          <a:xfrm>
            <a:off x="839789" y="457200"/>
            <a:ext cx="3340326" cy="1600200"/>
          </a:xfrm>
        </p:spPr>
        <p:txBody>
          <a:bodyPr>
            <a:normAutofit/>
          </a:bodyPr>
          <a:lstStyle/>
          <a:p>
            <a:r>
              <a:rPr lang="nl-NL" sz="2800" dirty="0">
                <a:latin typeface="Gotham Rounded Book" pitchFamily="50" charset="0"/>
              </a:rPr>
              <a:t>Plaatsing brugklas (2/2)</a:t>
            </a:r>
          </a:p>
        </p:txBody>
      </p:sp>
      <p:sp>
        <p:nvSpPr>
          <p:cNvPr id="4" name="Tijdelijke aanduiding voor tekst 3">
            <a:extLst>
              <a:ext uri="{FF2B5EF4-FFF2-40B4-BE49-F238E27FC236}">
                <a16:creationId xmlns:a16="http://schemas.microsoft.com/office/drawing/2014/main" id="{8FE253F0-FEC5-D193-F637-21D07CF9C0BB}"/>
              </a:ext>
            </a:extLst>
          </p:cNvPr>
          <p:cNvSpPr>
            <a:spLocks noGrp="1"/>
          </p:cNvSpPr>
          <p:nvPr>
            <p:ph type="body" sz="half" idx="2"/>
          </p:nvPr>
        </p:nvSpPr>
        <p:spPr>
          <a:xfrm>
            <a:off x="839788" y="2057400"/>
            <a:ext cx="3340326" cy="3811588"/>
          </a:xfrm>
        </p:spPr>
        <p:txBody>
          <a:bodyPr/>
          <a:lstStyle/>
          <a:p>
            <a:r>
              <a:rPr lang="nl-NL" dirty="0">
                <a:latin typeface="Gotham Rounded Book" pitchFamily="50" charset="0"/>
              </a:rPr>
              <a:t>Wat valt op?</a:t>
            </a:r>
          </a:p>
          <a:p>
            <a:endParaRPr lang="nl-NL" dirty="0"/>
          </a:p>
          <a:p>
            <a:endParaRPr lang="nl-NL" dirty="0"/>
          </a:p>
          <a:p>
            <a:pPr>
              <a:lnSpc>
                <a:spcPct val="100000"/>
              </a:lnSpc>
            </a:pPr>
            <a:r>
              <a:rPr lang="nl-NL" sz="2000" dirty="0">
                <a:latin typeface="Gotham Rounded Book" pitchFamily="50" charset="0"/>
              </a:rPr>
              <a:t>Kansrijke plaatsing neemt toe naarmate schooladvies meer theoretisch wordt (m.u.v. vwo)</a:t>
            </a:r>
          </a:p>
        </p:txBody>
      </p:sp>
      <p:graphicFrame>
        <p:nvGraphicFramePr>
          <p:cNvPr id="5" name="Tijdelijke aanduiding voor inhoud 4">
            <a:extLst>
              <a:ext uri="{FF2B5EF4-FFF2-40B4-BE49-F238E27FC236}">
                <a16:creationId xmlns:a16="http://schemas.microsoft.com/office/drawing/2014/main" id="{4E61D836-A720-DBAB-27E8-F11F5085BD53}"/>
              </a:ext>
            </a:extLst>
          </p:cNvPr>
          <p:cNvGraphicFramePr>
            <a:graphicFrameLocks noGrp="1"/>
          </p:cNvGraphicFramePr>
          <p:nvPr>
            <p:ph idx="1"/>
            <p:extLst>
              <p:ext uri="{D42A27DB-BD31-4B8C-83A1-F6EECF244321}">
                <p14:modId xmlns:p14="http://schemas.microsoft.com/office/powerpoint/2010/main" val="4100123908"/>
              </p:ext>
            </p:extLst>
          </p:nvPr>
        </p:nvGraphicFramePr>
        <p:xfrm>
          <a:off x="4278086" y="573768"/>
          <a:ext cx="7641772" cy="5413375"/>
        </p:xfrm>
        <a:graphic>
          <a:graphicData uri="http://schemas.openxmlformats.org/drawingml/2006/chart">
            <c:chart xmlns:c="http://schemas.openxmlformats.org/drawingml/2006/chart" xmlns:r="http://schemas.openxmlformats.org/officeDocument/2006/relationships" r:id="rId2"/>
          </a:graphicData>
        </a:graphic>
      </p:graphicFrame>
      <p:pic>
        <p:nvPicPr>
          <p:cNvPr id="3" name="Afbeelding 2" descr="Afbeelding met Graphics, Lettertype, logo, grafische vormgeving&#10;&#10;Automatisch gegenereerde beschrijving">
            <a:extLst>
              <a:ext uri="{FF2B5EF4-FFF2-40B4-BE49-F238E27FC236}">
                <a16:creationId xmlns:a16="http://schemas.microsoft.com/office/drawing/2014/main" id="{66324246-DE8B-EAD9-4B65-C4D7D87D2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265639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6F135-CEF1-247C-C29A-3C7BCEA9F7B9}"/>
              </a:ext>
            </a:extLst>
          </p:cNvPr>
          <p:cNvSpPr>
            <a:spLocks noGrp="1"/>
          </p:cNvSpPr>
          <p:nvPr>
            <p:ph type="title"/>
          </p:nvPr>
        </p:nvSpPr>
        <p:spPr>
          <a:xfrm>
            <a:off x="839788" y="457200"/>
            <a:ext cx="3166155" cy="1600200"/>
          </a:xfrm>
        </p:spPr>
        <p:txBody>
          <a:bodyPr>
            <a:normAutofit/>
          </a:bodyPr>
          <a:lstStyle/>
          <a:p>
            <a:r>
              <a:rPr lang="nl-NL" sz="2800" dirty="0">
                <a:latin typeface="Gotham Rounded Book" pitchFamily="50" charset="0"/>
              </a:rPr>
              <a:t>Onderwijspositie 1/4</a:t>
            </a:r>
          </a:p>
        </p:txBody>
      </p:sp>
      <p:sp>
        <p:nvSpPr>
          <p:cNvPr id="4" name="Tijdelijke aanduiding voor tekst 3">
            <a:extLst>
              <a:ext uri="{FF2B5EF4-FFF2-40B4-BE49-F238E27FC236}">
                <a16:creationId xmlns:a16="http://schemas.microsoft.com/office/drawing/2014/main" id="{C20CC456-48D0-3D1D-0E34-5A49487A3268}"/>
              </a:ext>
            </a:extLst>
          </p:cNvPr>
          <p:cNvSpPr>
            <a:spLocks noGrp="1"/>
          </p:cNvSpPr>
          <p:nvPr>
            <p:ph type="body" sz="half" idx="2"/>
          </p:nvPr>
        </p:nvSpPr>
        <p:spPr>
          <a:xfrm>
            <a:off x="839788" y="2057400"/>
            <a:ext cx="3166155" cy="3811588"/>
          </a:xfrm>
        </p:spPr>
        <p:txBody>
          <a:bodyPr>
            <a:normAutofit/>
          </a:bodyPr>
          <a:lstStyle/>
          <a:p>
            <a:r>
              <a:rPr lang="nl-NL" dirty="0">
                <a:latin typeface="Gotham Rounded Book" pitchFamily="50" charset="0"/>
              </a:rPr>
              <a:t>Wat valt op?</a:t>
            </a:r>
          </a:p>
          <a:p>
            <a:pPr marL="285750" indent="-285750">
              <a:buBlip>
                <a:blip r:embed="rId3"/>
              </a:buBlip>
            </a:pPr>
            <a:r>
              <a:rPr lang="nl-NL" dirty="0" err="1">
                <a:latin typeface="Gotham Rounded Book" pitchFamily="50" charset="0"/>
              </a:rPr>
              <a:t>Opstroom</a:t>
            </a:r>
            <a:r>
              <a:rPr lang="nl-NL" dirty="0">
                <a:latin typeface="Gotham Rounded Book" pitchFamily="50" charset="0"/>
              </a:rPr>
              <a:t> praktijkonderwijs vrij laag (geen landelijke vergelijking)</a:t>
            </a:r>
          </a:p>
          <a:p>
            <a:pPr marL="285750" indent="-285750">
              <a:buBlip>
                <a:blip r:embed="rId3"/>
              </a:buBlip>
            </a:pPr>
            <a:r>
              <a:rPr lang="nl-NL" dirty="0">
                <a:latin typeface="Gotham Rounded Book" pitchFamily="50" charset="0"/>
              </a:rPr>
              <a:t>3 basis en 3 kader meeste leerlingen onder of op niveau </a:t>
            </a:r>
          </a:p>
          <a:p>
            <a:pPr marL="285750" indent="-285750">
              <a:buBlip>
                <a:blip r:embed="rId3"/>
              </a:buBlip>
            </a:pPr>
            <a:r>
              <a:rPr lang="nl-NL" dirty="0">
                <a:latin typeface="Gotham Rounded Book" pitchFamily="50" charset="0"/>
              </a:rPr>
              <a:t>3 kader en TL meeste leerlingen boven advies</a:t>
            </a:r>
          </a:p>
          <a:p>
            <a:pPr marL="285750" indent="-285750">
              <a:buBlip>
                <a:blip r:embed="rId3"/>
              </a:buBlip>
            </a:pPr>
            <a:r>
              <a:rPr lang="nl-NL" dirty="0">
                <a:latin typeface="Gotham Rounded Book" pitchFamily="50" charset="0"/>
              </a:rPr>
              <a:t>Leerlingen met Havo advies blijven het meest op niveau (68%)</a:t>
            </a:r>
          </a:p>
        </p:txBody>
      </p:sp>
      <p:graphicFrame>
        <p:nvGraphicFramePr>
          <p:cNvPr id="5" name="Tijdelijke aanduiding voor inhoud 4">
            <a:extLst>
              <a:ext uri="{FF2B5EF4-FFF2-40B4-BE49-F238E27FC236}">
                <a16:creationId xmlns:a16="http://schemas.microsoft.com/office/drawing/2014/main" id="{DDE60973-239E-B757-0E63-B5D270BB6A45}"/>
              </a:ext>
            </a:extLst>
          </p:cNvPr>
          <p:cNvGraphicFramePr>
            <a:graphicFrameLocks noGrp="1"/>
          </p:cNvGraphicFramePr>
          <p:nvPr>
            <p:ph idx="1"/>
            <p:extLst>
              <p:ext uri="{D42A27DB-BD31-4B8C-83A1-F6EECF244321}">
                <p14:modId xmlns:p14="http://schemas.microsoft.com/office/powerpoint/2010/main" val="2890115389"/>
              </p:ext>
            </p:extLst>
          </p:nvPr>
        </p:nvGraphicFramePr>
        <p:xfrm>
          <a:off x="4147457" y="987425"/>
          <a:ext cx="7207931" cy="5369832"/>
        </p:xfrm>
        <a:graphic>
          <a:graphicData uri="http://schemas.openxmlformats.org/drawingml/2006/chart">
            <c:chart xmlns:c="http://schemas.openxmlformats.org/drawingml/2006/chart" xmlns:r="http://schemas.openxmlformats.org/officeDocument/2006/relationships" r:id="rId4"/>
          </a:graphicData>
        </a:graphic>
      </p:graphicFrame>
      <p:pic>
        <p:nvPicPr>
          <p:cNvPr id="3" name="Afbeelding 2" descr="Afbeelding met Graphics, Lettertype, logo, grafische vormgeving&#10;&#10;Automatisch gegenereerde beschrijving">
            <a:extLst>
              <a:ext uri="{FF2B5EF4-FFF2-40B4-BE49-F238E27FC236}">
                <a16:creationId xmlns:a16="http://schemas.microsoft.com/office/drawing/2014/main" id="{2F5F228A-79AE-EEA6-78B7-26B4EF883A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1173849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86F35-32F9-8116-0D15-9ADCD38649EA}"/>
              </a:ext>
            </a:extLst>
          </p:cNvPr>
          <p:cNvSpPr>
            <a:spLocks noGrp="1"/>
          </p:cNvSpPr>
          <p:nvPr>
            <p:ph type="title"/>
          </p:nvPr>
        </p:nvSpPr>
        <p:spPr>
          <a:xfrm>
            <a:off x="972022" y="870513"/>
            <a:ext cx="10515600" cy="1024467"/>
          </a:xfrm>
        </p:spPr>
        <p:txBody>
          <a:bodyPr>
            <a:normAutofit fontScale="90000"/>
          </a:bodyPr>
          <a:lstStyle/>
          <a:p>
            <a:r>
              <a:rPr lang="nl-NL" sz="2800" dirty="0">
                <a:latin typeface="Gotham Rounded Book" pitchFamily="50" charset="0"/>
              </a:rPr>
              <a:t>Onderwijspositie</a:t>
            </a:r>
            <a:r>
              <a:rPr lang="nl-NL" dirty="0"/>
              <a:t> </a:t>
            </a:r>
            <a:r>
              <a:rPr lang="nl-NL" sz="2800" dirty="0">
                <a:latin typeface="Gotham Rounded Book" pitchFamily="50" charset="0"/>
              </a:rPr>
              <a:t>2/4</a:t>
            </a:r>
            <a:br>
              <a:rPr lang="nl-NL" sz="2800" dirty="0">
                <a:latin typeface="Gotham Rounded Book" pitchFamily="50" charset="0"/>
              </a:rPr>
            </a:br>
            <a:r>
              <a:rPr lang="nl-NL" sz="2000" dirty="0">
                <a:latin typeface="Gotham Rounded Book" pitchFamily="50" charset="0"/>
              </a:rPr>
              <a:t>In</a:t>
            </a:r>
            <a:r>
              <a:rPr lang="nl-NL" sz="2800" dirty="0">
                <a:latin typeface="Gotham Rounded Book" pitchFamily="50" charset="0"/>
              </a:rPr>
              <a:t> </a:t>
            </a:r>
            <a:r>
              <a:rPr lang="nl-NL" sz="2000" dirty="0">
                <a:latin typeface="Gotham Rounded Book" pitchFamily="50" charset="0"/>
              </a:rPr>
              <a:t>3 basis en 3 kader zitten de meeste leerlingen onder of op hun niveau van de basisschool</a:t>
            </a:r>
            <a:br>
              <a:rPr lang="nl-NL" sz="2800" dirty="0">
                <a:latin typeface="Gotham Rounded Book" pitchFamily="50" charset="0"/>
              </a:rPr>
            </a:br>
            <a:endParaRPr lang="nl-NL" sz="2800" dirty="0">
              <a:latin typeface="Gotham Rounded Book" pitchFamily="50" charset="0"/>
            </a:endParaRPr>
          </a:p>
        </p:txBody>
      </p:sp>
      <p:graphicFrame>
        <p:nvGraphicFramePr>
          <p:cNvPr id="7" name="Tijdelijke aanduiding voor inhoud 6">
            <a:extLst>
              <a:ext uri="{FF2B5EF4-FFF2-40B4-BE49-F238E27FC236}">
                <a16:creationId xmlns:a16="http://schemas.microsoft.com/office/drawing/2014/main" id="{88E8919A-73CF-8423-53F7-CDBEF1C693DB}"/>
              </a:ext>
            </a:extLst>
          </p:cNvPr>
          <p:cNvGraphicFramePr>
            <a:graphicFrameLocks noGrp="1"/>
          </p:cNvGraphicFramePr>
          <p:nvPr>
            <p:ph sz="half" idx="1"/>
            <p:extLst>
              <p:ext uri="{D42A27DB-BD31-4B8C-83A1-F6EECF244321}">
                <p14:modId xmlns:p14="http://schemas.microsoft.com/office/powerpoint/2010/main" val="2346737038"/>
              </p:ext>
            </p:extLst>
          </p:nvPr>
        </p:nvGraphicFramePr>
        <p:xfrm>
          <a:off x="5801650" y="1690690"/>
          <a:ext cx="5649686" cy="4792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ijdelijke aanduiding voor inhoud 4">
            <a:extLst>
              <a:ext uri="{FF2B5EF4-FFF2-40B4-BE49-F238E27FC236}">
                <a16:creationId xmlns:a16="http://schemas.microsoft.com/office/drawing/2014/main" id="{88E8919A-73CF-8423-53F7-CDBEF1C693DB}"/>
              </a:ext>
            </a:extLst>
          </p:cNvPr>
          <p:cNvGraphicFramePr>
            <a:graphicFrameLocks noGrp="1"/>
          </p:cNvGraphicFramePr>
          <p:nvPr>
            <p:ph sz="half" idx="2"/>
            <p:extLst>
              <p:ext uri="{D42A27DB-BD31-4B8C-83A1-F6EECF244321}">
                <p14:modId xmlns:p14="http://schemas.microsoft.com/office/powerpoint/2010/main" val="4101482942"/>
              </p:ext>
            </p:extLst>
          </p:nvPr>
        </p:nvGraphicFramePr>
        <p:xfrm>
          <a:off x="328522" y="1699985"/>
          <a:ext cx="5473128" cy="4792888"/>
        </p:xfrm>
        <a:graphic>
          <a:graphicData uri="http://schemas.openxmlformats.org/drawingml/2006/chart">
            <c:chart xmlns:c="http://schemas.openxmlformats.org/drawingml/2006/chart" xmlns:r="http://schemas.openxmlformats.org/officeDocument/2006/relationships" r:id="rId4"/>
          </a:graphicData>
        </a:graphic>
      </p:graphicFrame>
      <p:pic>
        <p:nvPicPr>
          <p:cNvPr id="6" name="Afbeelding 5" descr="Afbeelding met Graphics, Lettertype, logo, grafische vormgeving&#10;&#10;Automatisch gegenereerde beschrijving">
            <a:extLst>
              <a:ext uri="{FF2B5EF4-FFF2-40B4-BE49-F238E27FC236}">
                <a16:creationId xmlns:a16="http://schemas.microsoft.com/office/drawing/2014/main" id="{3683E731-747A-D729-553E-21A196ACF3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50526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C8333-06CB-4116-9F24-450D36B0CD4F}"/>
              </a:ext>
            </a:extLst>
          </p:cNvPr>
          <p:cNvSpPr>
            <a:spLocks noGrp="1"/>
          </p:cNvSpPr>
          <p:nvPr>
            <p:ph type="title"/>
          </p:nvPr>
        </p:nvSpPr>
        <p:spPr>
          <a:xfrm>
            <a:off x="838200" y="861218"/>
            <a:ext cx="10515600" cy="1325563"/>
          </a:xfrm>
        </p:spPr>
        <p:txBody>
          <a:bodyPr>
            <a:normAutofit/>
          </a:bodyPr>
          <a:lstStyle/>
          <a:p>
            <a:r>
              <a:rPr lang="nl-NL" sz="4000" dirty="0">
                <a:latin typeface="Gotham Rounded Bold" panose="02000000000000000000" pitchFamily="50" charset="0"/>
              </a:rPr>
              <a:t>Inhoud </a:t>
            </a:r>
          </a:p>
        </p:txBody>
      </p:sp>
      <p:sp>
        <p:nvSpPr>
          <p:cNvPr id="3" name="Tijdelijke aanduiding voor inhoud 2">
            <a:extLst>
              <a:ext uri="{FF2B5EF4-FFF2-40B4-BE49-F238E27FC236}">
                <a16:creationId xmlns:a16="http://schemas.microsoft.com/office/drawing/2014/main" id="{61E7CFF8-EFB3-4F36-A11F-2BB4C1E242CA}"/>
              </a:ext>
            </a:extLst>
          </p:cNvPr>
          <p:cNvSpPr>
            <a:spLocks noGrp="1"/>
          </p:cNvSpPr>
          <p:nvPr>
            <p:ph idx="1"/>
          </p:nvPr>
        </p:nvSpPr>
        <p:spPr>
          <a:xfrm>
            <a:off x="838200" y="2265250"/>
            <a:ext cx="10515600" cy="3731532"/>
          </a:xfrm>
        </p:spPr>
        <p:txBody>
          <a:bodyPr>
            <a:normAutofit fontScale="92500"/>
          </a:bodyPr>
          <a:lstStyle/>
          <a:p>
            <a:pPr>
              <a:buBlip>
                <a:blip r:embed="rId3"/>
              </a:buBlip>
            </a:pPr>
            <a:r>
              <a:rPr lang="nl-NL" dirty="0">
                <a:latin typeface="Gotham Rounded Book" pitchFamily="50" charset="0"/>
              </a:rPr>
              <a:t> Implicaties Wet Doorstroomtoets op De Zaanse POVO Overstap 2024</a:t>
            </a:r>
          </a:p>
          <a:p>
            <a:pPr>
              <a:buBlip>
                <a:blip r:embed="rId3"/>
              </a:buBlip>
            </a:pPr>
            <a:endParaRPr lang="nl-NL" dirty="0">
              <a:latin typeface="Gotham Rounded Book" pitchFamily="50" charset="0"/>
            </a:endParaRPr>
          </a:p>
          <a:p>
            <a:pPr>
              <a:buBlip>
                <a:blip r:embed="rId3"/>
              </a:buBlip>
            </a:pPr>
            <a:r>
              <a:rPr lang="nl-NL" dirty="0">
                <a:latin typeface="Gotham Rounded Book" pitchFamily="50" charset="0"/>
              </a:rPr>
              <a:t> Cijfers advisering, plaatsing en onderwijspositie Zaanstreek</a:t>
            </a:r>
          </a:p>
          <a:p>
            <a:pPr>
              <a:buBlip>
                <a:blip r:embed="rId3"/>
              </a:buBlip>
            </a:pPr>
            <a:endParaRPr lang="nl-NL" dirty="0">
              <a:latin typeface="Gotham Rounded Book" pitchFamily="50" charset="0"/>
            </a:endParaRPr>
          </a:p>
          <a:p>
            <a:pPr>
              <a:buBlip>
                <a:blip r:embed="rId3"/>
              </a:buBlip>
            </a:pPr>
            <a:r>
              <a:rPr lang="nl-NL" dirty="0">
                <a:latin typeface="Gotham Rounded Book" pitchFamily="50" charset="0"/>
              </a:rPr>
              <a:t> Gesprekstafels</a:t>
            </a:r>
          </a:p>
          <a:p>
            <a:pPr marL="0" indent="0">
              <a:buNone/>
            </a:pPr>
            <a:endParaRPr lang="nl-NL" dirty="0">
              <a:latin typeface="Gotham Rounded Book" pitchFamily="50" charset="0"/>
            </a:endParaRPr>
          </a:p>
          <a:p>
            <a:pPr>
              <a:buBlip>
                <a:blip r:embed="rId3"/>
              </a:buBlip>
            </a:pPr>
            <a:r>
              <a:rPr lang="nl-NL" dirty="0">
                <a:latin typeface="Gotham Rounded Book" pitchFamily="50" charset="0"/>
              </a:rPr>
              <a:t> Borrel (vanaf 21.00)</a:t>
            </a:r>
          </a:p>
          <a:p>
            <a:pPr marL="0" indent="0">
              <a:buNone/>
            </a:pPr>
            <a:endParaRPr lang="nl-NL" dirty="0">
              <a:latin typeface="Gotham Rounded Book" pitchFamily="50" charset="0"/>
            </a:endParaRPr>
          </a:p>
          <a:p>
            <a:endParaRPr lang="nl-NL" dirty="0"/>
          </a:p>
          <a:p>
            <a:endParaRPr lang="nl-NL" dirty="0"/>
          </a:p>
          <a:p>
            <a:endParaRPr lang="nl-NL" dirty="0"/>
          </a:p>
          <a:p>
            <a:endParaRPr lang="nl-NL" dirty="0"/>
          </a:p>
          <a:p>
            <a:endParaRPr lang="nl-NL" dirty="0"/>
          </a:p>
        </p:txBody>
      </p:sp>
      <p:pic>
        <p:nvPicPr>
          <p:cNvPr id="11" name="Afbeelding 10" descr="Afbeelding met Graphics, Lettertype, logo, grafische vormgeving&#10;&#10;Automatisch gegenereerde beschrijving">
            <a:extLst>
              <a:ext uri="{FF2B5EF4-FFF2-40B4-BE49-F238E27FC236}">
                <a16:creationId xmlns:a16="http://schemas.microsoft.com/office/drawing/2014/main" id="{B9ABF07A-0AFF-FDD8-A7C6-9E9434E52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3417588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163C4-A4D9-ADB3-262B-D8493DAAEFF7}"/>
              </a:ext>
            </a:extLst>
          </p:cNvPr>
          <p:cNvSpPr>
            <a:spLocks noGrp="1"/>
          </p:cNvSpPr>
          <p:nvPr>
            <p:ph type="title"/>
          </p:nvPr>
        </p:nvSpPr>
        <p:spPr>
          <a:xfrm>
            <a:off x="1092200" y="753616"/>
            <a:ext cx="10515600" cy="771306"/>
          </a:xfrm>
        </p:spPr>
        <p:txBody>
          <a:bodyPr>
            <a:normAutofit fontScale="90000"/>
          </a:bodyPr>
          <a:lstStyle/>
          <a:p>
            <a:br>
              <a:rPr lang="nl-NL" sz="2800" dirty="0">
                <a:latin typeface="Gotham Rounded Book" pitchFamily="50" charset="0"/>
              </a:rPr>
            </a:br>
            <a:br>
              <a:rPr lang="nl-NL" sz="2800" dirty="0">
                <a:latin typeface="Gotham Rounded Book" pitchFamily="50" charset="0"/>
              </a:rPr>
            </a:br>
            <a:r>
              <a:rPr lang="nl-NL" sz="2000" dirty="0">
                <a:latin typeface="Gotham Rounded Book" pitchFamily="50" charset="0"/>
              </a:rPr>
              <a:t>Onderwijspositie 3/4</a:t>
            </a:r>
            <a:br>
              <a:rPr lang="nl-NL" sz="2000" dirty="0">
                <a:latin typeface="Gotham Rounded Book" pitchFamily="50" charset="0"/>
              </a:rPr>
            </a:br>
            <a:r>
              <a:rPr lang="nl-NL" sz="2000" dirty="0">
                <a:latin typeface="Gotham Rounded Book" pitchFamily="50" charset="0"/>
              </a:rPr>
              <a:t>In 3 kader en tl zitten veel leerlingen die zijn opgestroomd</a:t>
            </a:r>
            <a:br>
              <a:rPr lang="nl-NL" sz="800" dirty="0">
                <a:latin typeface="Gotham Rounded Book" pitchFamily="50" charset="0"/>
              </a:rPr>
            </a:br>
            <a:br>
              <a:rPr lang="nl-NL" sz="1800" kern="100" dirty="0">
                <a:effectLst/>
                <a:latin typeface="Gotham Rounded Book" pitchFamily="50" charset="0"/>
                <a:ea typeface="Calibri" panose="020F0502020204030204" pitchFamily="34" charset="0"/>
                <a:cs typeface="Times New Roman" panose="02020603050405020304" pitchFamily="18" charset="0"/>
              </a:rPr>
            </a:br>
            <a:endParaRPr lang="nl-NL" sz="2800" dirty="0">
              <a:latin typeface="Gotham Rounded Book" pitchFamily="50" charset="0"/>
            </a:endParaRPr>
          </a:p>
        </p:txBody>
      </p:sp>
      <p:graphicFrame>
        <p:nvGraphicFramePr>
          <p:cNvPr id="9" name="Tijdelijke aanduiding voor inhoud 6">
            <a:extLst>
              <a:ext uri="{FF2B5EF4-FFF2-40B4-BE49-F238E27FC236}">
                <a16:creationId xmlns:a16="http://schemas.microsoft.com/office/drawing/2014/main" id="{1E55F607-B134-DBAA-2CDC-FB26BAA706CB}"/>
              </a:ext>
            </a:extLst>
          </p:cNvPr>
          <p:cNvGraphicFramePr>
            <a:graphicFrameLocks noGrp="1"/>
          </p:cNvGraphicFramePr>
          <p:nvPr>
            <p:ph sz="half" idx="1"/>
            <p:extLst>
              <p:ext uri="{D42A27DB-BD31-4B8C-83A1-F6EECF244321}">
                <p14:modId xmlns:p14="http://schemas.microsoft.com/office/powerpoint/2010/main" val="3304325087"/>
              </p:ext>
            </p:extLst>
          </p:nvPr>
        </p:nvGraphicFramePr>
        <p:xfrm>
          <a:off x="228600" y="1417320"/>
          <a:ext cx="5791200" cy="4759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ijdelijke aanduiding voor inhoud 9">
            <a:extLst>
              <a:ext uri="{FF2B5EF4-FFF2-40B4-BE49-F238E27FC236}">
                <a16:creationId xmlns:a16="http://schemas.microsoft.com/office/drawing/2014/main" id="{88E8919A-73CF-8423-53F7-CDBEF1C693DB}"/>
              </a:ext>
            </a:extLst>
          </p:cNvPr>
          <p:cNvGraphicFramePr>
            <a:graphicFrameLocks noGrp="1"/>
          </p:cNvGraphicFramePr>
          <p:nvPr>
            <p:ph sz="half" idx="2"/>
            <p:extLst>
              <p:ext uri="{D42A27DB-BD31-4B8C-83A1-F6EECF244321}">
                <p14:modId xmlns:p14="http://schemas.microsoft.com/office/powerpoint/2010/main" val="3380626029"/>
              </p:ext>
            </p:extLst>
          </p:nvPr>
        </p:nvGraphicFramePr>
        <p:xfrm>
          <a:off x="6172200" y="1417320"/>
          <a:ext cx="5605272" cy="4759643"/>
        </p:xfrm>
        <a:graphic>
          <a:graphicData uri="http://schemas.openxmlformats.org/drawingml/2006/chart">
            <c:chart xmlns:c="http://schemas.openxmlformats.org/drawingml/2006/chart" xmlns:r="http://schemas.openxmlformats.org/officeDocument/2006/relationships" r:id="rId4"/>
          </a:graphicData>
        </a:graphic>
      </p:graphicFrame>
      <p:pic>
        <p:nvPicPr>
          <p:cNvPr id="11" name="Afbeelding 10" descr="Afbeelding met Graphics, Lettertype, logo, grafische vormgeving&#10;&#10;Automatisch gegenereerde beschrijving">
            <a:extLst>
              <a:ext uri="{FF2B5EF4-FFF2-40B4-BE49-F238E27FC236}">
                <a16:creationId xmlns:a16="http://schemas.microsoft.com/office/drawing/2014/main" id="{88383AA2-3D0E-E898-01FD-17EDC0F132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2175815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281AC08-C6E3-629D-B179-22D4F7E0A11E}"/>
              </a:ext>
            </a:extLst>
          </p:cNvPr>
          <p:cNvSpPr>
            <a:spLocks noGrp="1"/>
          </p:cNvSpPr>
          <p:nvPr>
            <p:ph type="title"/>
          </p:nvPr>
        </p:nvSpPr>
        <p:spPr>
          <a:xfrm>
            <a:off x="839788" y="457200"/>
            <a:ext cx="3231469" cy="1600200"/>
          </a:xfrm>
        </p:spPr>
        <p:txBody>
          <a:bodyPr>
            <a:normAutofit/>
          </a:bodyPr>
          <a:lstStyle/>
          <a:p>
            <a:r>
              <a:rPr lang="nl-NL" sz="2800" dirty="0">
                <a:latin typeface="Gotham Rounded Book" pitchFamily="50" charset="0"/>
              </a:rPr>
              <a:t>Onderwijspositie 4/4</a:t>
            </a:r>
          </a:p>
        </p:txBody>
      </p:sp>
      <p:sp>
        <p:nvSpPr>
          <p:cNvPr id="10" name="Tijdelijke aanduiding voor tekst 9">
            <a:extLst>
              <a:ext uri="{FF2B5EF4-FFF2-40B4-BE49-F238E27FC236}">
                <a16:creationId xmlns:a16="http://schemas.microsoft.com/office/drawing/2014/main" id="{2C8D82DD-5435-27F1-1D68-1816F7A32890}"/>
              </a:ext>
            </a:extLst>
          </p:cNvPr>
          <p:cNvSpPr>
            <a:spLocks noGrp="1"/>
          </p:cNvSpPr>
          <p:nvPr>
            <p:ph type="body" sz="half" idx="2"/>
          </p:nvPr>
        </p:nvSpPr>
        <p:spPr>
          <a:xfrm>
            <a:off x="839788" y="2057400"/>
            <a:ext cx="2872241" cy="3811588"/>
          </a:xfrm>
        </p:spPr>
        <p:txBody>
          <a:bodyPr>
            <a:normAutofit/>
          </a:bodyPr>
          <a:lstStyle/>
          <a:p>
            <a:endParaRPr lang="nl-NL" sz="2000" dirty="0">
              <a:latin typeface="Gotham Rounded Book" pitchFamily="50" charset="0"/>
            </a:endParaRPr>
          </a:p>
          <a:p>
            <a:r>
              <a:rPr lang="nl-NL" sz="2000" dirty="0">
                <a:latin typeface="Gotham Rounded Book" pitchFamily="50" charset="0"/>
              </a:rPr>
              <a:t>68% van de leerlingen in 3 </a:t>
            </a:r>
            <a:r>
              <a:rPr lang="nl-NL" sz="2000">
                <a:latin typeface="Gotham Rounded Book" pitchFamily="50" charset="0"/>
              </a:rPr>
              <a:t>havo had </a:t>
            </a:r>
            <a:r>
              <a:rPr lang="nl-NL" sz="2000" dirty="0">
                <a:latin typeface="Gotham Rounded Book" pitchFamily="50" charset="0"/>
              </a:rPr>
              <a:t>een havo dan wel havo/vwo advies in de brugklas</a:t>
            </a:r>
          </a:p>
        </p:txBody>
      </p:sp>
      <p:graphicFrame>
        <p:nvGraphicFramePr>
          <p:cNvPr id="4" name="Tijdelijke aanduiding voor inhoud 3">
            <a:extLst>
              <a:ext uri="{FF2B5EF4-FFF2-40B4-BE49-F238E27FC236}">
                <a16:creationId xmlns:a16="http://schemas.microsoft.com/office/drawing/2014/main" id="{88E8919A-73CF-8423-53F7-CDBEF1C693DB}"/>
              </a:ext>
            </a:extLst>
          </p:cNvPr>
          <p:cNvGraphicFramePr>
            <a:graphicFrameLocks noGrp="1"/>
          </p:cNvGraphicFramePr>
          <p:nvPr>
            <p:ph idx="1"/>
            <p:extLst>
              <p:ext uri="{D42A27DB-BD31-4B8C-83A1-F6EECF244321}">
                <p14:modId xmlns:p14="http://schemas.microsoft.com/office/powerpoint/2010/main" val="1414699483"/>
              </p:ext>
            </p:extLst>
          </p:nvPr>
        </p:nvGraphicFramePr>
        <p:xfrm>
          <a:off x="4261104" y="987425"/>
          <a:ext cx="7094284" cy="5065903"/>
        </p:xfrm>
        <a:graphic>
          <a:graphicData uri="http://schemas.openxmlformats.org/drawingml/2006/chart">
            <c:chart xmlns:c="http://schemas.openxmlformats.org/drawingml/2006/chart" xmlns:r="http://schemas.openxmlformats.org/officeDocument/2006/relationships" r:id="rId2"/>
          </a:graphicData>
        </a:graphic>
      </p:graphicFrame>
      <p:pic>
        <p:nvPicPr>
          <p:cNvPr id="7" name="Afbeelding 6" descr="Afbeelding met Graphics, Lettertype, logo, grafische vormgeving&#10;&#10;Automatisch gegenereerde beschrijving">
            <a:extLst>
              <a:ext uri="{FF2B5EF4-FFF2-40B4-BE49-F238E27FC236}">
                <a16:creationId xmlns:a16="http://schemas.microsoft.com/office/drawing/2014/main" id="{FE6B594F-AF9A-896F-134D-422460BE2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3080697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69B6308-9332-47D0-9352-25017E55AB6B}"/>
              </a:ext>
            </a:extLst>
          </p:cNvPr>
          <p:cNvSpPr>
            <a:spLocks noGrp="1"/>
          </p:cNvSpPr>
          <p:nvPr>
            <p:ph type="title"/>
          </p:nvPr>
        </p:nvSpPr>
        <p:spPr>
          <a:xfrm>
            <a:off x="838200" y="819151"/>
            <a:ext cx="10515600" cy="1006473"/>
          </a:xfrm>
        </p:spPr>
        <p:txBody>
          <a:bodyPr/>
          <a:lstStyle/>
          <a:p>
            <a:r>
              <a:rPr lang="nl-NL" dirty="0">
                <a:latin typeface="Gotham Rounded Book" pitchFamily="50" charset="0"/>
              </a:rPr>
              <a:t>Voorzichtige eerste conclusie</a:t>
            </a:r>
          </a:p>
        </p:txBody>
      </p:sp>
      <p:sp>
        <p:nvSpPr>
          <p:cNvPr id="6" name="Tijdelijke aanduiding voor inhoud 5">
            <a:extLst>
              <a:ext uri="{FF2B5EF4-FFF2-40B4-BE49-F238E27FC236}">
                <a16:creationId xmlns:a16="http://schemas.microsoft.com/office/drawing/2014/main" id="{D8EEC2D3-3E81-7C47-ED50-1D2A269ADBFD}"/>
              </a:ext>
            </a:extLst>
          </p:cNvPr>
          <p:cNvSpPr>
            <a:spLocks noGrp="1"/>
          </p:cNvSpPr>
          <p:nvPr>
            <p:ph idx="1"/>
          </p:nvPr>
        </p:nvSpPr>
        <p:spPr>
          <a:xfrm>
            <a:off x="838200" y="1825624"/>
            <a:ext cx="10515600" cy="4803775"/>
          </a:xfrm>
        </p:spPr>
        <p:txBody>
          <a:bodyPr>
            <a:normAutofit fontScale="70000" lnSpcReduction="20000"/>
          </a:bodyPr>
          <a:lstStyle/>
          <a:p>
            <a:pPr>
              <a:buBlip>
                <a:blip r:embed="rId3"/>
              </a:buBlip>
            </a:pPr>
            <a:endParaRPr lang="nl-NL" dirty="0">
              <a:latin typeface="Gotham Rounded Book" pitchFamily="50" charset="0"/>
            </a:endParaRPr>
          </a:p>
          <a:p>
            <a:pPr>
              <a:buBlip>
                <a:blip r:embed="rId3"/>
              </a:buBlip>
            </a:pPr>
            <a:r>
              <a:rPr lang="nl-NL" dirty="0">
                <a:latin typeface="Gotham Rounded Book" pitchFamily="50" charset="0"/>
              </a:rPr>
              <a:t>Meer VMBO BL t/m KL/TL adviezen dan landelijk</a:t>
            </a:r>
            <a:br>
              <a:rPr lang="nl-NL" dirty="0">
                <a:latin typeface="Gotham Rounded Book" pitchFamily="50" charset="0"/>
              </a:rPr>
            </a:br>
            <a:endParaRPr lang="nl-NL" dirty="0">
              <a:latin typeface="Gotham Rounded Book" pitchFamily="50" charset="0"/>
            </a:endParaRPr>
          </a:p>
          <a:p>
            <a:pPr>
              <a:buBlip>
                <a:blip r:embed="rId3"/>
              </a:buBlip>
            </a:pPr>
            <a:r>
              <a:rPr lang="nl-NL" dirty="0">
                <a:latin typeface="Gotham Rounded Book" pitchFamily="50" charset="0"/>
              </a:rPr>
              <a:t>Meer bijstellingen dan landelijk</a:t>
            </a:r>
            <a:br>
              <a:rPr lang="nl-NL" dirty="0">
                <a:latin typeface="Gotham Rounded Book" pitchFamily="50" charset="0"/>
              </a:rPr>
            </a:br>
            <a:endParaRPr lang="nl-NL" dirty="0">
              <a:latin typeface="Gotham Rounded Book" pitchFamily="50" charset="0"/>
            </a:endParaRPr>
          </a:p>
          <a:p>
            <a:pPr>
              <a:buBlip>
                <a:blip r:embed="rId3"/>
              </a:buBlip>
            </a:pPr>
            <a:r>
              <a:rPr lang="nl-NL" dirty="0">
                <a:latin typeface="Gotham Rounded Book" pitchFamily="50" charset="0"/>
              </a:rPr>
              <a:t>Veel aanbod in enkelvoudige BL en Vwo brugklassen en meervoudige TL/havo en havo/vwo</a:t>
            </a:r>
            <a:br>
              <a:rPr lang="nl-NL" dirty="0">
                <a:latin typeface="Gotham Rounded Book" pitchFamily="50" charset="0"/>
              </a:rPr>
            </a:br>
            <a:endParaRPr lang="nl-NL" dirty="0">
              <a:latin typeface="Gotham Rounded Book" pitchFamily="50" charset="0"/>
            </a:endParaRPr>
          </a:p>
          <a:p>
            <a:pPr>
              <a:buBlip>
                <a:blip r:embed="rId3"/>
              </a:buBlip>
            </a:pPr>
            <a:r>
              <a:rPr lang="nl-NL" dirty="0">
                <a:latin typeface="Gotham Rounded Book" pitchFamily="50" charset="0"/>
              </a:rPr>
              <a:t>Hoe theoretischer het advies, hoe kansrijker de plaatsing</a:t>
            </a:r>
            <a:br>
              <a:rPr lang="nl-NL" dirty="0">
                <a:latin typeface="Gotham Rounded Book" pitchFamily="50" charset="0"/>
              </a:rPr>
            </a:br>
            <a:endParaRPr lang="nl-NL" dirty="0">
              <a:latin typeface="Gotham Rounded Book" pitchFamily="50" charset="0"/>
            </a:endParaRPr>
          </a:p>
          <a:p>
            <a:pPr>
              <a:buBlip>
                <a:blip r:embed="rId3"/>
              </a:buBlip>
            </a:pPr>
            <a:r>
              <a:rPr lang="nl-NL" dirty="0" err="1">
                <a:latin typeface="Gotham Rounded Book" pitchFamily="50" charset="0"/>
              </a:rPr>
              <a:t>Opstroom</a:t>
            </a:r>
            <a:r>
              <a:rPr lang="nl-NL" dirty="0">
                <a:latin typeface="Gotham Rounded Book" pitchFamily="50" charset="0"/>
              </a:rPr>
              <a:t> voornamelijk in VMBO middensegment</a:t>
            </a:r>
            <a:br>
              <a:rPr lang="nl-NL" dirty="0">
                <a:latin typeface="Gotham Rounded Book" pitchFamily="50" charset="0"/>
              </a:rPr>
            </a:br>
            <a:endParaRPr lang="nl-NL" dirty="0">
              <a:latin typeface="Gotham Rounded Book" pitchFamily="50" charset="0"/>
            </a:endParaRPr>
          </a:p>
          <a:p>
            <a:pPr>
              <a:buBlip>
                <a:blip r:embed="rId3"/>
              </a:buBlip>
            </a:pPr>
            <a:r>
              <a:rPr lang="nl-NL" dirty="0">
                <a:latin typeface="Gotham Rounded Book" pitchFamily="50" charset="0"/>
              </a:rPr>
              <a:t>Leerlingen met havo advies blijven goed op niveau</a:t>
            </a:r>
            <a:br>
              <a:rPr lang="nl-NL" dirty="0">
                <a:latin typeface="Gotham Rounded Book" pitchFamily="50" charset="0"/>
              </a:rPr>
            </a:br>
            <a:endParaRPr lang="nl-NL" dirty="0">
              <a:latin typeface="Gotham Rounded Book" pitchFamily="50" charset="0"/>
            </a:endParaRPr>
          </a:p>
          <a:p>
            <a:pPr>
              <a:buBlip>
                <a:blip r:embed="rId3"/>
              </a:buBlip>
            </a:pPr>
            <a:r>
              <a:rPr lang="nl-NL" dirty="0">
                <a:latin typeface="Gotham Rounded Book" pitchFamily="50" charset="0"/>
              </a:rPr>
              <a:t>Meer onderzoek nodig om deze cijfers verder de verklaren</a:t>
            </a:r>
            <a:br>
              <a:rPr lang="nl-NL" dirty="0">
                <a:latin typeface="Gotham Rounded Book" pitchFamily="50" charset="0"/>
              </a:rPr>
            </a:br>
            <a:endParaRPr lang="nl-NL" dirty="0">
              <a:latin typeface="Gotham Rounded Book" pitchFamily="50" charset="0"/>
            </a:endParaRPr>
          </a:p>
          <a:p>
            <a:pPr>
              <a:buBlip>
                <a:blip r:embed="rId3"/>
              </a:buBlip>
            </a:pPr>
            <a:r>
              <a:rPr lang="nl-NL" dirty="0">
                <a:latin typeface="Gotham Rounded Book" pitchFamily="50" charset="0"/>
              </a:rPr>
              <a:t>Gesprekken tussen PO en VO nodig</a:t>
            </a:r>
          </a:p>
        </p:txBody>
      </p:sp>
      <p:pic>
        <p:nvPicPr>
          <p:cNvPr id="2" name="Afbeelding 1" descr="Afbeelding met Graphics, Lettertype, logo, grafische vormgeving&#10;&#10;Automatisch gegenereerde beschrijving">
            <a:extLst>
              <a:ext uri="{FF2B5EF4-FFF2-40B4-BE49-F238E27FC236}">
                <a16:creationId xmlns:a16="http://schemas.microsoft.com/office/drawing/2014/main" id="{8F82DA22-79B5-1400-E683-F108AEE7E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97622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44AB7-0F7E-8541-56C6-54263712C4EA}"/>
              </a:ext>
            </a:extLst>
          </p:cNvPr>
          <p:cNvSpPr>
            <a:spLocks noGrp="1"/>
          </p:cNvSpPr>
          <p:nvPr>
            <p:ph type="title"/>
          </p:nvPr>
        </p:nvSpPr>
        <p:spPr/>
        <p:txBody>
          <a:bodyPr/>
          <a:lstStyle/>
          <a:p>
            <a:r>
              <a:rPr lang="nl-NL" dirty="0">
                <a:latin typeface="Gotham Rounded Book" pitchFamily="50" charset="0"/>
              </a:rPr>
              <a:t>Opdracht – PO &amp; VO in gesprek</a:t>
            </a:r>
          </a:p>
        </p:txBody>
      </p:sp>
      <p:sp>
        <p:nvSpPr>
          <p:cNvPr id="3" name="Tijdelijke aanduiding voor inhoud 2">
            <a:extLst>
              <a:ext uri="{FF2B5EF4-FFF2-40B4-BE49-F238E27FC236}">
                <a16:creationId xmlns:a16="http://schemas.microsoft.com/office/drawing/2014/main" id="{63ADA024-17DA-3603-23E1-465D9C7867CC}"/>
              </a:ext>
            </a:extLst>
          </p:cNvPr>
          <p:cNvSpPr>
            <a:spLocks noGrp="1"/>
          </p:cNvSpPr>
          <p:nvPr>
            <p:ph idx="1"/>
          </p:nvPr>
        </p:nvSpPr>
        <p:spPr/>
        <p:txBody>
          <a:bodyPr/>
          <a:lstStyle/>
          <a:p>
            <a:pPr>
              <a:buBlip>
                <a:blip r:embed="rId3"/>
              </a:buBlip>
            </a:pPr>
            <a:r>
              <a:rPr lang="nl-NL" dirty="0" err="1">
                <a:latin typeface="Gotham Rounded Book" pitchFamily="50" charset="0"/>
              </a:rPr>
              <a:t>Themagewijs</a:t>
            </a:r>
            <a:r>
              <a:rPr lang="nl-NL" dirty="0">
                <a:latin typeface="Gotham Rounded Book" pitchFamily="50" charset="0"/>
              </a:rPr>
              <a:t> in gesprek</a:t>
            </a:r>
            <a:br>
              <a:rPr lang="nl-NL" dirty="0">
                <a:latin typeface="Gotham Rounded Book" pitchFamily="50" charset="0"/>
              </a:rPr>
            </a:br>
            <a:endParaRPr lang="nl-NL" dirty="0">
              <a:latin typeface="Gotham Rounded Book" pitchFamily="50" charset="0"/>
            </a:endParaRPr>
          </a:p>
          <a:p>
            <a:pPr>
              <a:buBlip>
                <a:blip r:embed="rId3"/>
              </a:buBlip>
            </a:pPr>
            <a:r>
              <a:rPr lang="nl-NL" dirty="0">
                <a:latin typeface="Gotham Rounded Book" pitchFamily="50" charset="0"/>
              </a:rPr>
              <a:t>A.d.h.v. kleurenkaart bij binnenkomst</a:t>
            </a:r>
            <a:br>
              <a:rPr lang="nl-NL" dirty="0">
                <a:latin typeface="Gotham Rounded Book" pitchFamily="50" charset="0"/>
              </a:rPr>
            </a:br>
            <a:endParaRPr lang="nl-NL" dirty="0">
              <a:latin typeface="Gotham Rounded Book" pitchFamily="50" charset="0"/>
            </a:endParaRPr>
          </a:p>
          <a:p>
            <a:pPr>
              <a:buBlip>
                <a:blip r:embed="rId3"/>
              </a:buBlip>
            </a:pPr>
            <a:r>
              <a:rPr lang="nl-NL" dirty="0">
                <a:latin typeface="Gotham Rounded Book" pitchFamily="50" charset="0"/>
              </a:rPr>
              <a:t>30 min in groepjes van ongeveer 5 man (let zelf op goede mix PO en VO)</a:t>
            </a:r>
            <a:br>
              <a:rPr lang="nl-NL" dirty="0">
                <a:latin typeface="Gotham Rounded Book" pitchFamily="50" charset="0"/>
              </a:rPr>
            </a:br>
            <a:endParaRPr lang="nl-NL" dirty="0">
              <a:latin typeface="Gotham Rounded Book" pitchFamily="50" charset="0"/>
            </a:endParaRPr>
          </a:p>
          <a:p>
            <a:pPr>
              <a:buBlip>
                <a:blip r:embed="rId3"/>
              </a:buBlip>
            </a:pPr>
            <a:r>
              <a:rPr lang="nl-NL" dirty="0">
                <a:latin typeface="Gotham Rounded Book" pitchFamily="50" charset="0"/>
              </a:rPr>
              <a:t>Verspreid over de lokalen</a:t>
            </a:r>
          </a:p>
          <a:p>
            <a:pPr>
              <a:buBlip>
                <a:blip r:embed="rId3"/>
              </a:buBlip>
            </a:pPr>
            <a:endParaRPr lang="nl-NL" dirty="0">
              <a:latin typeface="Gotham Rounded Book" pitchFamily="50" charset="0"/>
            </a:endParaRPr>
          </a:p>
        </p:txBody>
      </p:sp>
      <p:pic>
        <p:nvPicPr>
          <p:cNvPr id="4" name="Afbeelding 3" descr="Afbeelding met Graphics, Lettertype, logo, grafische vormgeving&#10;&#10;Automatisch gegenereerde beschrijving">
            <a:extLst>
              <a:ext uri="{FF2B5EF4-FFF2-40B4-BE49-F238E27FC236}">
                <a16:creationId xmlns:a16="http://schemas.microsoft.com/office/drawing/2014/main" id="{9F1315FA-6084-8044-1FEF-BB61CD1F9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3276690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C8333-06CB-4116-9F24-450D36B0CD4F}"/>
              </a:ext>
            </a:extLst>
          </p:cNvPr>
          <p:cNvSpPr>
            <a:spLocks noGrp="1"/>
          </p:cNvSpPr>
          <p:nvPr>
            <p:ph type="title"/>
          </p:nvPr>
        </p:nvSpPr>
        <p:spPr>
          <a:xfrm>
            <a:off x="838200" y="719113"/>
            <a:ext cx="10515600" cy="1155408"/>
          </a:xfrm>
        </p:spPr>
        <p:txBody>
          <a:bodyPr>
            <a:normAutofit/>
          </a:bodyPr>
          <a:lstStyle/>
          <a:p>
            <a:r>
              <a:rPr lang="nl-NL" sz="3200" dirty="0">
                <a:latin typeface="Gotham Rounded Bold" panose="02000000000000000000" pitchFamily="50" charset="0"/>
              </a:rPr>
              <a:t>Gesprekstafels</a:t>
            </a:r>
            <a:br>
              <a:rPr lang="nl-NL" sz="3200" dirty="0">
                <a:latin typeface="Gotham Rounded Bold" panose="02000000000000000000" pitchFamily="50" charset="0"/>
              </a:rPr>
            </a:br>
            <a:endParaRPr lang="nl-NL" sz="3600" dirty="0">
              <a:latin typeface="Gotham Rounded Bold" panose="02000000000000000000" pitchFamily="50" charset="0"/>
            </a:endParaRPr>
          </a:p>
        </p:txBody>
      </p:sp>
      <p:graphicFrame>
        <p:nvGraphicFramePr>
          <p:cNvPr id="4" name="Tabel 4">
            <a:extLst>
              <a:ext uri="{FF2B5EF4-FFF2-40B4-BE49-F238E27FC236}">
                <a16:creationId xmlns:a16="http://schemas.microsoft.com/office/drawing/2014/main" id="{9E9A598A-3F46-C9F4-F20E-A9065579EB2D}"/>
              </a:ext>
            </a:extLst>
          </p:cNvPr>
          <p:cNvGraphicFramePr>
            <a:graphicFrameLocks noGrp="1"/>
          </p:cNvGraphicFramePr>
          <p:nvPr>
            <p:extLst>
              <p:ext uri="{D42A27DB-BD31-4B8C-83A1-F6EECF244321}">
                <p14:modId xmlns:p14="http://schemas.microsoft.com/office/powerpoint/2010/main" val="2170696339"/>
              </p:ext>
            </p:extLst>
          </p:nvPr>
        </p:nvGraphicFramePr>
        <p:xfrm>
          <a:off x="892629" y="1745940"/>
          <a:ext cx="10698238" cy="4392948"/>
        </p:xfrm>
        <a:graphic>
          <a:graphicData uri="http://schemas.openxmlformats.org/drawingml/2006/table">
            <a:tbl>
              <a:tblPr firstRow="1" bandRow="1">
                <a:tableStyleId>{5C22544A-7EE6-4342-B048-85BDC9FD1C3A}</a:tableStyleId>
              </a:tblPr>
              <a:tblGrid>
                <a:gridCol w="6820504">
                  <a:extLst>
                    <a:ext uri="{9D8B030D-6E8A-4147-A177-3AD203B41FA5}">
                      <a16:colId xmlns:a16="http://schemas.microsoft.com/office/drawing/2014/main" val="1946483875"/>
                    </a:ext>
                  </a:extLst>
                </a:gridCol>
                <a:gridCol w="3877734">
                  <a:extLst>
                    <a:ext uri="{9D8B030D-6E8A-4147-A177-3AD203B41FA5}">
                      <a16:colId xmlns:a16="http://schemas.microsoft.com/office/drawing/2014/main" val="2057294322"/>
                    </a:ext>
                  </a:extLst>
                </a:gridCol>
              </a:tblGrid>
              <a:tr h="1132386">
                <a:tc>
                  <a:txBody>
                    <a:bodyPr/>
                    <a:lstStyle/>
                    <a:p>
                      <a:r>
                        <a:rPr lang="nl-NL" sz="1800" dirty="0">
                          <a:solidFill>
                            <a:schemeClr val="tx1"/>
                          </a:solidFill>
                          <a:highlight>
                            <a:srgbClr val="FF0000"/>
                          </a:highlight>
                          <a:latin typeface="Gotham Rounded Book" pitchFamily="50" charset="0"/>
                        </a:rPr>
                        <a:t>Rood</a:t>
                      </a:r>
                      <a:r>
                        <a:rPr lang="nl-NL" sz="1800" dirty="0">
                          <a:solidFill>
                            <a:schemeClr val="tx1"/>
                          </a:solidFill>
                          <a:latin typeface="Gotham Rounded Book" pitchFamily="50" charset="0"/>
                        </a:rPr>
                        <a:t> &amp; </a:t>
                      </a:r>
                      <a:r>
                        <a:rPr lang="nl-NL" sz="1800" dirty="0">
                          <a:solidFill>
                            <a:schemeClr val="tx1"/>
                          </a:solidFill>
                          <a:highlight>
                            <a:srgbClr val="800080"/>
                          </a:highlight>
                          <a:latin typeface="Gotham Rounded Book" pitchFamily="50" charset="0"/>
                        </a:rPr>
                        <a:t>Paars</a:t>
                      </a:r>
                      <a:r>
                        <a:rPr lang="nl-NL" sz="1800" dirty="0">
                          <a:solidFill>
                            <a:schemeClr val="tx1"/>
                          </a:solidFill>
                          <a:latin typeface="Gotham Rounded Book" pitchFamily="50" charset="0"/>
                        </a:rPr>
                        <a:t> &amp; </a:t>
                      </a:r>
                      <a:r>
                        <a:rPr lang="nl-NL" sz="1800" dirty="0">
                          <a:solidFill>
                            <a:schemeClr val="tx1"/>
                          </a:solidFill>
                          <a:highlight>
                            <a:srgbClr val="008000"/>
                          </a:highlight>
                          <a:latin typeface="Gotham Rounded Book" pitchFamily="50" charset="0"/>
                        </a:rPr>
                        <a:t>Donkergroen</a:t>
                      </a:r>
                      <a:r>
                        <a:rPr lang="nl-NL" sz="1800" dirty="0">
                          <a:solidFill>
                            <a:schemeClr val="tx1"/>
                          </a:solidFill>
                          <a:latin typeface="Gotham Rounded Book" pitchFamily="50" charset="0"/>
                        </a:rPr>
                        <a:t> (Advisering)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kern="1200" dirty="0">
                          <a:solidFill>
                            <a:schemeClr val="tx1"/>
                          </a:solidFill>
                          <a:latin typeface="Gotham Rounded Book" pitchFamily="50" charset="0"/>
                          <a:ea typeface="+mn-ea"/>
                          <a:cs typeface="+mn-cs"/>
                        </a:rPr>
                        <a:t>Lokaal 201 &amp; 202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kern="1200" dirty="0">
                          <a:solidFill>
                            <a:schemeClr val="tx1"/>
                          </a:solidFill>
                          <a:latin typeface="Gotham Rounded Book" pitchFamily="50" charset="0"/>
                          <a:ea typeface="+mn-ea"/>
                          <a:cs typeface="+mn-cs"/>
                        </a:rPr>
                        <a:t>(2</a:t>
                      </a:r>
                      <a:r>
                        <a:rPr lang="nl-NL" sz="1800" b="1" kern="1200" baseline="30000" dirty="0">
                          <a:solidFill>
                            <a:schemeClr val="tx1"/>
                          </a:solidFill>
                          <a:latin typeface="Gotham Rounded Book" pitchFamily="50" charset="0"/>
                          <a:ea typeface="+mn-ea"/>
                          <a:cs typeface="+mn-cs"/>
                        </a:rPr>
                        <a:t>e</a:t>
                      </a:r>
                      <a:r>
                        <a:rPr lang="nl-NL" sz="1800" b="1" kern="1200" dirty="0">
                          <a:solidFill>
                            <a:schemeClr val="tx1"/>
                          </a:solidFill>
                          <a:latin typeface="Gotham Rounded Book" pitchFamily="50" charset="0"/>
                          <a:ea typeface="+mn-ea"/>
                          <a:cs typeface="+mn-cs"/>
                        </a:rPr>
                        <a:t> verdieping)</a:t>
                      </a:r>
                    </a:p>
                    <a:p>
                      <a:endParaRPr lang="nl-NL" sz="1800" b="1" kern="1200" dirty="0">
                        <a:solidFill>
                          <a:schemeClr val="tx1"/>
                        </a:solidFill>
                        <a:latin typeface="Gotham Rounded Book"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661165"/>
                  </a:ext>
                </a:extLst>
              </a:tr>
              <a:tr h="1132386">
                <a:tc>
                  <a:txBody>
                    <a:bodyPr/>
                    <a:lstStyle/>
                    <a:p>
                      <a:r>
                        <a:rPr lang="nl-NL" sz="1800" b="1" dirty="0">
                          <a:solidFill>
                            <a:schemeClr val="tx1"/>
                          </a:solidFill>
                          <a:highlight>
                            <a:srgbClr val="00FFFF"/>
                          </a:highlight>
                          <a:latin typeface="Gotham Rounded Book" pitchFamily="50" charset="0"/>
                        </a:rPr>
                        <a:t>Licht Blauw </a:t>
                      </a:r>
                      <a:r>
                        <a:rPr lang="nl-NL" sz="1800" b="1" dirty="0">
                          <a:solidFill>
                            <a:schemeClr val="tx1"/>
                          </a:solidFill>
                          <a:latin typeface="Gotham Rounded Book" pitchFamily="50" charset="0"/>
                        </a:rPr>
                        <a:t>&amp; </a:t>
                      </a:r>
                      <a:r>
                        <a:rPr lang="nl-NL" sz="1800" b="1" dirty="0">
                          <a:solidFill>
                            <a:schemeClr val="tx1"/>
                          </a:solidFill>
                          <a:highlight>
                            <a:srgbClr val="E59A33"/>
                          </a:highlight>
                          <a:latin typeface="Gotham Rounded Book" pitchFamily="50" charset="0"/>
                        </a:rPr>
                        <a:t>Oranje</a:t>
                      </a:r>
                      <a:r>
                        <a:rPr lang="nl-NL" sz="1800" b="1" dirty="0">
                          <a:solidFill>
                            <a:schemeClr val="tx1"/>
                          </a:solidFill>
                          <a:latin typeface="Gotham Rounded Book" pitchFamily="50" charset="0"/>
                        </a:rPr>
                        <a:t> &amp; Wit (Heroverweging)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800" b="1" kern="1200" dirty="0">
                          <a:solidFill>
                            <a:schemeClr val="tx1"/>
                          </a:solidFill>
                          <a:latin typeface="Gotham Rounded Book" pitchFamily="50" charset="0"/>
                          <a:ea typeface="+mn-ea"/>
                          <a:cs typeface="+mn-cs"/>
                        </a:rPr>
                        <a:t>Lokaal 204 &amp; 206</a:t>
                      </a:r>
                    </a:p>
                    <a:p>
                      <a:r>
                        <a:rPr lang="nl-NL" sz="1800" b="1" kern="1200" dirty="0">
                          <a:solidFill>
                            <a:schemeClr val="tx1"/>
                          </a:solidFill>
                          <a:latin typeface="Gotham Rounded Book" pitchFamily="50" charset="0"/>
                          <a:ea typeface="+mn-ea"/>
                          <a:cs typeface="+mn-cs"/>
                        </a:rPr>
                        <a:t>(2</a:t>
                      </a:r>
                      <a:r>
                        <a:rPr lang="nl-NL" sz="1800" b="1" kern="1200" baseline="30000" dirty="0">
                          <a:solidFill>
                            <a:schemeClr val="tx1"/>
                          </a:solidFill>
                          <a:latin typeface="Gotham Rounded Book" pitchFamily="50" charset="0"/>
                          <a:ea typeface="+mn-ea"/>
                          <a:cs typeface="+mn-cs"/>
                        </a:rPr>
                        <a:t>e</a:t>
                      </a:r>
                      <a:r>
                        <a:rPr lang="nl-NL" sz="1800" b="1" kern="1200" dirty="0">
                          <a:solidFill>
                            <a:schemeClr val="tx1"/>
                          </a:solidFill>
                          <a:latin typeface="Gotham Rounded Book" pitchFamily="50" charset="0"/>
                          <a:ea typeface="+mn-ea"/>
                          <a:cs typeface="+mn-cs"/>
                        </a:rPr>
                        <a:t> verdieping)</a:t>
                      </a:r>
                    </a:p>
                    <a:p>
                      <a:endParaRPr lang="nl-NL" sz="1800" b="1" kern="1200" dirty="0">
                        <a:solidFill>
                          <a:schemeClr val="tx1"/>
                        </a:solidFill>
                        <a:latin typeface="Gotham Rounded Book"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2127120"/>
                  </a:ext>
                </a:extLst>
              </a:tr>
              <a:tr h="1132386">
                <a:tc>
                  <a:txBody>
                    <a:bodyPr/>
                    <a:lstStyle/>
                    <a:p>
                      <a:r>
                        <a:rPr lang="nl-NL" sz="1800" b="1" strike="noStrike" dirty="0">
                          <a:solidFill>
                            <a:schemeClr val="tx1"/>
                          </a:solidFill>
                          <a:highlight>
                            <a:srgbClr val="FFFF00"/>
                          </a:highlight>
                          <a:latin typeface="Gotham Rounded Book" pitchFamily="50" charset="0"/>
                        </a:rPr>
                        <a:t>Geel</a:t>
                      </a:r>
                      <a:r>
                        <a:rPr lang="nl-NL" sz="1800" b="1" strike="noStrike" dirty="0">
                          <a:solidFill>
                            <a:schemeClr val="tx1"/>
                          </a:solidFill>
                          <a:latin typeface="Gotham Rounded Book" pitchFamily="50" charset="0"/>
                        </a:rPr>
                        <a:t> &amp; </a:t>
                      </a:r>
                      <a:r>
                        <a:rPr lang="nl-NL" sz="1800" b="1" strike="noStrike" dirty="0">
                          <a:solidFill>
                            <a:schemeClr val="tx1"/>
                          </a:solidFill>
                          <a:highlight>
                            <a:srgbClr val="DA91AF"/>
                          </a:highlight>
                          <a:latin typeface="Gotham Rounded Book" pitchFamily="50" charset="0"/>
                        </a:rPr>
                        <a:t>Roze</a:t>
                      </a:r>
                      <a:r>
                        <a:rPr lang="nl-NL" sz="1800" b="1" strike="noStrike" dirty="0">
                          <a:solidFill>
                            <a:schemeClr val="tx1"/>
                          </a:solidFill>
                          <a:latin typeface="Gotham Rounded Book" pitchFamily="50" charset="0"/>
                        </a:rPr>
                        <a:t> &amp; </a:t>
                      </a:r>
                      <a:r>
                        <a:rPr lang="nl-NL" sz="1800" b="1" strike="noStrike" dirty="0">
                          <a:solidFill>
                            <a:schemeClr val="tx1"/>
                          </a:solidFill>
                          <a:highlight>
                            <a:srgbClr val="800000"/>
                          </a:highlight>
                          <a:latin typeface="Gotham Rounded Book" pitchFamily="50" charset="0"/>
                        </a:rPr>
                        <a:t>Bruin</a:t>
                      </a:r>
                      <a:r>
                        <a:rPr lang="nl-NL" sz="1800" b="1" strike="noStrike" dirty="0">
                          <a:solidFill>
                            <a:schemeClr val="tx1"/>
                          </a:solidFill>
                          <a:latin typeface="Gotham Rounded Book" pitchFamily="50" charset="0"/>
                        </a:rPr>
                        <a:t> (Plaatsingsbeleid)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800" b="1" strike="noStrike" kern="1200" dirty="0">
                          <a:solidFill>
                            <a:schemeClr val="tx1"/>
                          </a:solidFill>
                          <a:latin typeface="Gotham Rounded Book" pitchFamily="50" charset="0"/>
                          <a:ea typeface="+mn-ea"/>
                          <a:cs typeface="+mn-cs"/>
                        </a:rPr>
                        <a:t>Lokaal 103 &amp; 105</a:t>
                      </a:r>
                    </a:p>
                    <a:p>
                      <a:r>
                        <a:rPr lang="nl-NL" sz="1800" b="1" strike="noStrike" kern="1200" dirty="0">
                          <a:solidFill>
                            <a:schemeClr val="tx1"/>
                          </a:solidFill>
                          <a:latin typeface="Gotham Rounded Book" pitchFamily="50" charset="0"/>
                          <a:ea typeface="+mn-ea"/>
                          <a:cs typeface="+mn-cs"/>
                        </a:rPr>
                        <a:t>(1</a:t>
                      </a:r>
                      <a:r>
                        <a:rPr lang="nl-NL" sz="1800" b="1" strike="noStrike" kern="1200" baseline="30000" dirty="0">
                          <a:solidFill>
                            <a:schemeClr val="tx1"/>
                          </a:solidFill>
                          <a:latin typeface="Gotham Rounded Book" pitchFamily="50" charset="0"/>
                          <a:ea typeface="+mn-ea"/>
                          <a:cs typeface="+mn-cs"/>
                        </a:rPr>
                        <a:t>e</a:t>
                      </a:r>
                      <a:r>
                        <a:rPr lang="nl-NL" sz="1800" b="1" strike="noStrike" kern="1200" dirty="0">
                          <a:solidFill>
                            <a:schemeClr val="tx1"/>
                          </a:solidFill>
                          <a:latin typeface="Gotham Rounded Book" pitchFamily="50" charset="0"/>
                          <a:ea typeface="+mn-ea"/>
                          <a:cs typeface="+mn-cs"/>
                        </a:rPr>
                        <a:t> verdieping)</a:t>
                      </a:r>
                    </a:p>
                    <a:p>
                      <a:endParaRPr lang="nl-NL" sz="1800" b="1" strike="noStrike" kern="1200" dirty="0">
                        <a:solidFill>
                          <a:schemeClr val="tx1"/>
                        </a:solidFill>
                        <a:latin typeface="Gotham Rounded Book"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18987"/>
                  </a:ext>
                </a:extLst>
              </a:tr>
              <a:tr h="995790">
                <a:tc>
                  <a:txBody>
                    <a:bodyPr/>
                    <a:lstStyle/>
                    <a:p>
                      <a:r>
                        <a:rPr lang="nl-NL" sz="1800" b="1" dirty="0">
                          <a:solidFill>
                            <a:schemeClr val="tx1"/>
                          </a:solidFill>
                          <a:highlight>
                            <a:srgbClr val="00FF00"/>
                          </a:highlight>
                          <a:latin typeface="Gotham Rounded Book" pitchFamily="50" charset="0"/>
                        </a:rPr>
                        <a:t>Licht groen </a:t>
                      </a:r>
                      <a:r>
                        <a:rPr lang="nl-NL" sz="1800" b="1" dirty="0">
                          <a:solidFill>
                            <a:schemeClr val="tx1"/>
                          </a:solidFill>
                          <a:latin typeface="Gotham Rounded Book" pitchFamily="50" charset="0"/>
                        </a:rPr>
                        <a:t>&amp; </a:t>
                      </a:r>
                      <a:r>
                        <a:rPr lang="nl-NL" sz="1800" b="1" dirty="0">
                          <a:solidFill>
                            <a:schemeClr val="tx1"/>
                          </a:solidFill>
                          <a:highlight>
                            <a:srgbClr val="0000FF"/>
                          </a:highlight>
                          <a:latin typeface="Gotham Rounded Book" pitchFamily="50" charset="0"/>
                        </a:rPr>
                        <a:t>Donker Blauw </a:t>
                      </a:r>
                      <a:r>
                        <a:rPr lang="nl-NL" sz="1800" b="1" dirty="0">
                          <a:solidFill>
                            <a:schemeClr val="tx1"/>
                          </a:solidFill>
                          <a:latin typeface="Gotham Rounded Book" pitchFamily="50" charset="0"/>
                        </a:rPr>
                        <a:t>&amp; </a:t>
                      </a:r>
                      <a:r>
                        <a:rPr lang="nl-NL" sz="1800" b="1" dirty="0">
                          <a:solidFill>
                            <a:schemeClr val="bg1"/>
                          </a:solidFill>
                          <a:highlight>
                            <a:srgbClr val="000000"/>
                          </a:highlight>
                          <a:latin typeface="Gotham Rounded Book" pitchFamily="50" charset="0"/>
                        </a:rPr>
                        <a:t>Zwart</a:t>
                      </a:r>
                      <a:r>
                        <a:rPr lang="nl-NL" sz="1800" b="1" dirty="0">
                          <a:solidFill>
                            <a:schemeClr val="tx1"/>
                          </a:solidFill>
                          <a:latin typeface="Gotham Rounded Book" pitchFamily="50" charset="0"/>
                        </a:rPr>
                        <a:t> (Onderwijspositie)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800" b="1" kern="1200" dirty="0">
                          <a:solidFill>
                            <a:schemeClr val="tx1"/>
                          </a:solidFill>
                          <a:latin typeface="Gotham Rounded Book" pitchFamily="50" charset="0"/>
                          <a:ea typeface="+mn-ea"/>
                          <a:cs typeface="+mn-cs"/>
                        </a:rPr>
                        <a:t>Lokaal 107 &amp; 109</a:t>
                      </a:r>
                    </a:p>
                    <a:p>
                      <a:r>
                        <a:rPr lang="nl-NL" sz="1800" b="1" kern="1200" dirty="0">
                          <a:solidFill>
                            <a:schemeClr val="tx1"/>
                          </a:solidFill>
                          <a:latin typeface="Gotham Rounded Book" pitchFamily="50" charset="0"/>
                          <a:ea typeface="+mn-ea"/>
                          <a:cs typeface="+mn-cs"/>
                        </a:rPr>
                        <a:t>(1</a:t>
                      </a:r>
                      <a:r>
                        <a:rPr lang="nl-NL" sz="1800" b="1" kern="1200" baseline="30000" dirty="0">
                          <a:solidFill>
                            <a:schemeClr val="tx1"/>
                          </a:solidFill>
                          <a:latin typeface="Gotham Rounded Book" pitchFamily="50" charset="0"/>
                          <a:ea typeface="+mn-ea"/>
                          <a:cs typeface="+mn-cs"/>
                        </a:rPr>
                        <a:t>e</a:t>
                      </a:r>
                      <a:r>
                        <a:rPr lang="nl-NL" sz="1800" b="1" kern="1200" dirty="0">
                          <a:solidFill>
                            <a:schemeClr val="tx1"/>
                          </a:solidFill>
                          <a:latin typeface="Gotham Rounded Book" pitchFamily="50" charset="0"/>
                          <a:ea typeface="+mn-ea"/>
                          <a:cs typeface="+mn-cs"/>
                        </a:rPr>
                        <a:t> verdieping)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226963"/>
                  </a:ext>
                </a:extLst>
              </a:tr>
            </a:tbl>
          </a:graphicData>
        </a:graphic>
      </p:graphicFrame>
      <p:pic>
        <p:nvPicPr>
          <p:cNvPr id="3" name="Afbeelding 2" descr="Afbeelding met Graphics, Lettertype, logo, grafische vormgeving&#10;&#10;Automatisch gegenereerde beschrijving">
            <a:extLst>
              <a:ext uri="{FF2B5EF4-FFF2-40B4-BE49-F238E27FC236}">
                <a16:creationId xmlns:a16="http://schemas.microsoft.com/office/drawing/2014/main" id="{E8BE786F-A33E-E6E0-C619-9AFC034BC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180697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C8333-06CB-4116-9F24-450D36B0CD4F}"/>
              </a:ext>
            </a:extLst>
          </p:cNvPr>
          <p:cNvSpPr>
            <a:spLocks noGrp="1"/>
          </p:cNvSpPr>
          <p:nvPr>
            <p:ph type="title"/>
          </p:nvPr>
        </p:nvSpPr>
        <p:spPr>
          <a:xfrm>
            <a:off x="3375530" y="475565"/>
            <a:ext cx="5440939" cy="1600200"/>
          </a:xfrm>
        </p:spPr>
        <p:txBody>
          <a:bodyPr>
            <a:normAutofit/>
          </a:bodyPr>
          <a:lstStyle/>
          <a:p>
            <a:r>
              <a:rPr lang="nl-NL" dirty="0">
                <a:latin typeface="Gotham Rounded Bold" panose="02000000000000000000" pitchFamily="50" charset="0"/>
              </a:rPr>
              <a:t>Wet Doorstroomtoets PO</a:t>
            </a:r>
          </a:p>
        </p:txBody>
      </p:sp>
      <p:sp>
        <p:nvSpPr>
          <p:cNvPr id="4" name="Tijdelijke aanduiding voor tekst 3">
            <a:extLst>
              <a:ext uri="{FF2B5EF4-FFF2-40B4-BE49-F238E27FC236}">
                <a16:creationId xmlns:a16="http://schemas.microsoft.com/office/drawing/2014/main" id="{2C2EB92D-5A6F-3298-B679-8CEED784B1AD}"/>
              </a:ext>
            </a:extLst>
          </p:cNvPr>
          <p:cNvSpPr>
            <a:spLocks noGrp="1"/>
          </p:cNvSpPr>
          <p:nvPr>
            <p:ph type="body" sz="half" idx="2"/>
          </p:nvPr>
        </p:nvSpPr>
        <p:spPr/>
        <p:txBody>
          <a:bodyPr>
            <a:normAutofit/>
          </a:bodyPr>
          <a:lstStyle/>
          <a:p>
            <a:pPr>
              <a:buBlip>
                <a:blip r:embed="rId2"/>
              </a:buBlip>
            </a:pPr>
            <a:endParaRPr lang="nl-NL" dirty="0">
              <a:latin typeface="Gotham Rounded Book" pitchFamily="50" charset="0"/>
            </a:endParaRPr>
          </a:p>
          <a:p>
            <a:pPr marL="285750" indent="-285750">
              <a:buBlip>
                <a:blip r:embed="rId3"/>
              </a:buBlip>
            </a:pPr>
            <a:r>
              <a:rPr lang="nl-NL" dirty="0">
                <a:latin typeface="Gotham Rounded Book" pitchFamily="50" charset="0"/>
              </a:rPr>
              <a:t>Ontwikkeling van de leerling stopt niet</a:t>
            </a:r>
          </a:p>
          <a:p>
            <a:pPr marL="285750" indent="-285750">
              <a:buBlip>
                <a:blip r:embed="rId3"/>
              </a:buBlip>
            </a:pPr>
            <a:endParaRPr lang="nl-NL" dirty="0">
              <a:latin typeface="Gotham Rounded Book" pitchFamily="50" charset="0"/>
            </a:endParaRPr>
          </a:p>
          <a:p>
            <a:pPr marL="285750" indent="-285750">
              <a:buBlip>
                <a:blip r:embed="rId3"/>
              </a:buBlip>
            </a:pPr>
            <a:r>
              <a:rPr lang="nl-NL" dirty="0">
                <a:latin typeface="Gotham Rounded Book" pitchFamily="50" charset="0"/>
              </a:rPr>
              <a:t> Toets wordt eerder in het jaar afgenomen</a:t>
            </a:r>
          </a:p>
          <a:p>
            <a:pPr marL="285750" indent="-285750">
              <a:buBlip>
                <a:blip r:embed="rId3"/>
              </a:buBlip>
            </a:pPr>
            <a:endParaRPr lang="nl-NL" dirty="0">
              <a:latin typeface="Gotham Rounded Book" pitchFamily="50" charset="0"/>
            </a:endParaRPr>
          </a:p>
          <a:p>
            <a:pPr marL="285750" indent="-285750">
              <a:buBlip>
                <a:blip r:embed="rId3"/>
              </a:buBlip>
            </a:pPr>
            <a:r>
              <a:rPr lang="nl-NL" dirty="0">
                <a:latin typeface="Gotham Rounded Book" pitchFamily="50" charset="0"/>
              </a:rPr>
              <a:t> Aanmelding met het definitieve advies</a:t>
            </a:r>
          </a:p>
          <a:p>
            <a:pPr marL="285750" indent="-285750">
              <a:buBlip>
                <a:blip r:embed="rId3"/>
              </a:buBlip>
            </a:pPr>
            <a:endParaRPr lang="nl-NL" dirty="0">
              <a:latin typeface="Gotham Rounded Book" pitchFamily="50" charset="0"/>
            </a:endParaRPr>
          </a:p>
          <a:p>
            <a:pPr marL="285750" indent="-285750">
              <a:buBlip>
                <a:blip r:embed="rId3"/>
              </a:buBlip>
            </a:pPr>
            <a:r>
              <a:rPr lang="nl-NL" dirty="0">
                <a:latin typeface="Gotham Rounded Book" pitchFamily="50" charset="0"/>
              </a:rPr>
              <a:t> Aanmelding in één week</a:t>
            </a:r>
            <a:endParaRPr lang="nl-NL" dirty="0"/>
          </a:p>
        </p:txBody>
      </p:sp>
      <p:pic>
        <p:nvPicPr>
          <p:cNvPr id="5" name="Afbeelding 4" descr="Afbeelding met Graphics, Lettertype, logo, grafische vormgeving&#10;&#10;Automatisch gegenereerde beschrijving">
            <a:extLst>
              <a:ext uri="{FF2B5EF4-FFF2-40B4-BE49-F238E27FC236}">
                <a16:creationId xmlns:a16="http://schemas.microsoft.com/office/drawing/2014/main" id="{3A029B22-8272-26C2-8B8D-D832A8A9C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pic>
        <p:nvPicPr>
          <p:cNvPr id="11" name="Tijdelijke aanduiding voor inhoud 10" descr="Afbeelding met Graphics, schermopname, ontwerp&#10;&#10;Automatisch gegenereerde beschrijving">
            <a:extLst>
              <a:ext uri="{FF2B5EF4-FFF2-40B4-BE49-F238E27FC236}">
                <a16:creationId xmlns:a16="http://schemas.microsoft.com/office/drawing/2014/main" id="{C6551701-932E-4E6C-10F9-C8190A25A645}"/>
              </a:ext>
            </a:extLst>
          </p:cNvPr>
          <p:cNvPicPr>
            <a:picLocks noGrp="1" noChangeAspect="1"/>
          </p:cNvPicPr>
          <p:nvPr>
            <p:ph idx="1"/>
          </p:nvPr>
        </p:nvPicPr>
        <p:blipFill>
          <a:blip r:embed="rId3">
            <a:alphaModFix amt="20000"/>
            <a:extLst>
              <a:ext uri="{28A0092B-C50C-407E-A947-70E740481C1C}">
                <a14:useLocalDpi xmlns:a14="http://schemas.microsoft.com/office/drawing/2010/main" val="0"/>
              </a:ext>
            </a:extLst>
          </a:blip>
          <a:stretch>
            <a:fillRect/>
          </a:stretch>
        </p:blipFill>
        <p:spPr>
          <a:xfrm>
            <a:off x="7419977" y="995363"/>
            <a:ext cx="4873625" cy="4873625"/>
          </a:xfrm>
        </p:spPr>
      </p:pic>
    </p:spTree>
    <p:extLst>
      <p:ext uri="{BB962C8B-B14F-4D97-AF65-F5344CB8AC3E}">
        <p14:creationId xmlns:p14="http://schemas.microsoft.com/office/powerpoint/2010/main" val="394243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C8333-06CB-4116-9F24-450D36B0CD4F}"/>
              </a:ext>
            </a:extLst>
          </p:cNvPr>
          <p:cNvSpPr>
            <a:spLocks noGrp="1"/>
          </p:cNvSpPr>
          <p:nvPr>
            <p:ph type="title"/>
          </p:nvPr>
        </p:nvSpPr>
        <p:spPr>
          <a:xfrm>
            <a:off x="838200" y="861218"/>
            <a:ext cx="10515600" cy="1325563"/>
          </a:xfrm>
        </p:spPr>
        <p:txBody>
          <a:bodyPr>
            <a:normAutofit/>
          </a:bodyPr>
          <a:lstStyle/>
          <a:p>
            <a:r>
              <a:rPr lang="nl-NL" sz="4000" dirty="0">
                <a:latin typeface="Gotham Rounded Bold" panose="02000000000000000000" pitchFamily="50" charset="0"/>
              </a:rPr>
              <a:t>Proces van aanmelding en inschrijving</a:t>
            </a:r>
          </a:p>
        </p:txBody>
      </p:sp>
      <p:graphicFrame>
        <p:nvGraphicFramePr>
          <p:cNvPr id="6" name="Tekstvak 3">
            <a:extLst>
              <a:ext uri="{FF2B5EF4-FFF2-40B4-BE49-F238E27FC236}">
                <a16:creationId xmlns:a16="http://schemas.microsoft.com/office/drawing/2014/main" id="{546CB622-2BC0-0E6A-071E-2953CFF39876}"/>
              </a:ext>
            </a:extLst>
          </p:cNvPr>
          <p:cNvGraphicFramePr>
            <a:graphicFrameLocks noGrp="1"/>
          </p:cNvGraphicFramePr>
          <p:nvPr>
            <p:ph idx="1"/>
            <p:extLst>
              <p:ext uri="{D42A27DB-BD31-4B8C-83A1-F6EECF244321}">
                <p14:modId xmlns:p14="http://schemas.microsoft.com/office/powerpoint/2010/main" val="549471056"/>
              </p:ext>
            </p:extLst>
          </p:nvPr>
        </p:nvGraphicFramePr>
        <p:xfrm>
          <a:off x="838200" y="1822450"/>
          <a:ext cx="10515600" cy="4756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descr="Afbeelding met Graphics, Lettertype, logo, grafische vormgeving&#10;&#10;Automatisch gegenereerde beschrijving">
            <a:extLst>
              <a:ext uri="{FF2B5EF4-FFF2-40B4-BE49-F238E27FC236}">
                <a16:creationId xmlns:a16="http://schemas.microsoft.com/office/drawing/2014/main" id="{CF2255DD-878C-2CE7-425C-974960DB99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342956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C8333-06CB-4116-9F24-450D36B0CD4F}"/>
              </a:ext>
            </a:extLst>
          </p:cNvPr>
          <p:cNvSpPr>
            <a:spLocks noGrp="1"/>
          </p:cNvSpPr>
          <p:nvPr>
            <p:ph type="title"/>
          </p:nvPr>
        </p:nvSpPr>
        <p:spPr>
          <a:xfrm>
            <a:off x="1406716" y="457200"/>
            <a:ext cx="7609268" cy="1600200"/>
          </a:xfrm>
        </p:spPr>
        <p:txBody>
          <a:bodyPr>
            <a:normAutofit/>
          </a:bodyPr>
          <a:lstStyle/>
          <a:p>
            <a:r>
              <a:rPr lang="nl-NL" dirty="0">
                <a:latin typeface="Gotham Rounded Bold" panose="02000000000000000000" pitchFamily="50" charset="0"/>
              </a:rPr>
              <a:t>Implicaties Wet Doorstroomtoets PO</a:t>
            </a:r>
          </a:p>
        </p:txBody>
      </p:sp>
      <p:sp>
        <p:nvSpPr>
          <p:cNvPr id="3" name="Tijdelijke aanduiding voor inhoud 2">
            <a:extLst>
              <a:ext uri="{FF2B5EF4-FFF2-40B4-BE49-F238E27FC236}">
                <a16:creationId xmlns:a16="http://schemas.microsoft.com/office/drawing/2014/main" id="{61E7CFF8-EFB3-4F36-A11F-2BB4C1E242CA}"/>
              </a:ext>
            </a:extLst>
          </p:cNvPr>
          <p:cNvSpPr>
            <a:spLocks noGrp="1"/>
          </p:cNvSpPr>
          <p:nvPr>
            <p:ph idx="1"/>
          </p:nvPr>
        </p:nvSpPr>
        <p:spPr/>
        <p:txBody>
          <a:bodyPr/>
          <a:lstStyle/>
          <a:p>
            <a:pPr marL="0" indent="0">
              <a:buNone/>
            </a:pPr>
            <a:endParaRPr lang="nl-NL" dirty="0">
              <a:latin typeface="Gotham Rounded Book" pitchFamily="50" charset="0"/>
            </a:endParaRPr>
          </a:p>
          <a:p>
            <a:endParaRPr lang="nl-NL" dirty="0"/>
          </a:p>
          <a:p>
            <a:endParaRPr lang="nl-NL" dirty="0"/>
          </a:p>
          <a:p>
            <a:endParaRPr lang="nl-NL" dirty="0"/>
          </a:p>
          <a:p>
            <a:endParaRPr lang="nl-NL" dirty="0"/>
          </a:p>
          <a:p>
            <a:endParaRPr lang="nl-NL" dirty="0"/>
          </a:p>
        </p:txBody>
      </p:sp>
      <p:sp>
        <p:nvSpPr>
          <p:cNvPr id="4" name="Tijdelijke aanduiding voor tekst 3">
            <a:extLst>
              <a:ext uri="{FF2B5EF4-FFF2-40B4-BE49-F238E27FC236}">
                <a16:creationId xmlns:a16="http://schemas.microsoft.com/office/drawing/2014/main" id="{2C2EB92D-5A6F-3298-B679-8CEED784B1AD}"/>
              </a:ext>
            </a:extLst>
          </p:cNvPr>
          <p:cNvSpPr>
            <a:spLocks noGrp="1"/>
          </p:cNvSpPr>
          <p:nvPr>
            <p:ph type="body" sz="half" idx="2"/>
          </p:nvPr>
        </p:nvSpPr>
        <p:spPr>
          <a:xfrm>
            <a:off x="839788" y="2057399"/>
            <a:ext cx="8743124" cy="4710687"/>
          </a:xfrm>
        </p:spPr>
        <p:txBody>
          <a:bodyPr>
            <a:normAutofit fontScale="92500" lnSpcReduction="20000"/>
          </a:bodyPr>
          <a:lstStyle/>
          <a:p>
            <a:pPr>
              <a:buBlip>
                <a:blip r:embed="rId3"/>
              </a:buBlip>
            </a:pPr>
            <a:endParaRPr lang="nl-NL" dirty="0">
              <a:latin typeface="Gotham Rounded Book" pitchFamily="50" charset="0"/>
            </a:endParaRPr>
          </a:p>
          <a:p>
            <a:pPr marL="285750" indent="-285750">
              <a:buBlip>
                <a:blip r:embed="rId4"/>
              </a:buBlip>
            </a:pPr>
            <a:r>
              <a:rPr lang="nl-NL" dirty="0">
                <a:latin typeface="Gotham Rounded Book" pitchFamily="50" charset="0"/>
              </a:rPr>
              <a:t> Vso valt niet onder de wet doorstroomtoets, aanmelden vrijdag 8 maart</a:t>
            </a:r>
          </a:p>
          <a:p>
            <a:endParaRPr lang="nl-NL" dirty="0">
              <a:latin typeface="Gotham Rounded Book" pitchFamily="50" charset="0"/>
            </a:endParaRPr>
          </a:p>
          <a:p>
            <a:pPr marL="285750" indent="-285750">
              <a:buBlip>
                <a:blip r:embed="rId4"/>
              </a:buBlip>
            </a:pPr>
            <a:r>
              <a:rPr lang="nl-NL" dirty="0">
                <a:latin typeface="Gotham Rounded Book" pitchFamily="50" charset="0"/>
              </a:rPr>
              <a:t>Pro leerling aanmelden vrijdag 8 maart </a:t>
            </a:r>
            <a:r>
              <a:rPr lang="nl-NL" dirty="0" err="1">
                <a:latin typeface="Gotham Rounded Book" pitchFamily="50" charset="0"/>
              </a:rPr>
              <a:t>i.z</a:t>
            </a:r>
            <a:r>
              <a:rPr lang="nl-NL" dirty="0">
                <a:latin typeface="Gotham Rounded Book" pitchFamily="50" charset="0"/>
              </a:rPr>
              <a:t>. TLV</a:t>
            </a:r>
          </a:p>
          <a:p>
            <a:endParaRPr lang="nl-NL" dirty="0">
              <a:latin typeface="Gotham Rounded Book" pitchFamily="50" charset="0"/>
            </a:endParaRPr>
          </a:p>
          <a:p>
            <a:pPr marL="285750" indent="-285750">
              <a:buBlip>
                <a:blip r:embed="rId4"/>
              </a:buBlip>
            </a:pPr>
            <a:r>
              <a:rPr lang="nl-NL" dirty="0">
                <a:latin typeface="Gotham Rounded Book" pitchFamily="50" charset="0"/>
              </a:rPr>
              <a:t>Verstuur ouderinlog tijdig</a:t>
            </a:r>
            <a:br>
              <a:rPr lang="nl-NL" dirty="0">
                <a:latin typeface="Gotham Rounded Book" pitchFamily="50" charset="0"/>
              </a:rPr>
            </a:br>
            <a:endParaRPr lang="nl-NL" dirty="0">
              <a:latin typeface="Gotham Rounded Book" pitchFamily="50" charset="0"/>
            </a:endParaRPr>
          </a:p>
          <a:p>
            <a:pPr marL="285750" indent="-285750">
              <a:buBlip>
                <a:blip r:embed="rId4"/>
              </a:buBlip>
            </a:pPr>
            <a:r>
              <a:rPr lang="nl-NL" dirty="0">
                <a:latin typeface="Gotham Rounded Book" pitchFamily="50" charset="0"/>
              </a:rPr>
              <a:t>Goede oriëntatie bij twijfel tussen vmbo-t en havo (tijd is kort)</a:t>
            </a:r>
            <a:br>
              <a:rPr lang="nl-NL" dirty="0">
                <a:latin typeface="Gotham Rounded Book" pitchFamily="50" charset="0"/>
              </a:rPr>
            </a:br>
            <a:endParaRPr lang="nl-NL" dirty="0">
              <a:latin typeface="Gotham Rounded Book" pitchFamily="50" charset="0"/>
            </a:endParaRPr>
          </a:p>
          <a:p>
            <a:pPr marL="285750" indent="-285750">
              <a:buBlip>
                <a:blip r:embed="rId4"/>
              </a:buBlip>
            </a:pPr>
            <a:r>
              <a:rPr lang="nl-NL" dirty="0">
                <a:latin typeface="Gotham Rounded Book" pitchFamily="50" charset="0"/>
              </a:rPr>
              <a:t>Communicatie ouders en leerling bijgesteld advies pré daarna in ELK (let op, slechts 5 werkdagen)</a:t>
            </a:r>
            <a:br>
              <a:rPr lang="nl-NL" dirty="0">
                <a:latin typeface="Gotham Rounded Book" pitchFamily="50" charset="0"/>
              </a:rPr>
            </a:br>
            <a:endParaRPr lang="nl-NL" dirty="0">
              <a:latin typeface="Gotham Rounded Book" pitchFamily="50" charset="0"/>
            </a:endParaRPr>
          </a:p>
          <a:p>
            <a:pPr marL="285750" indent="-285750">
              <a:buBlip>
                <a:blip r:embed="rId4"/>
              </a:buBlip>
            </a:pPr>
            <a:r>
              <a:rPr lang="nl-NL" dirty="0">
                <a:latin typeface="Gotham Rounded Book" pitchFamily="50" charset="0"/>
              </a:rPr>
              <a:t>OKR moet ook definitief zijn vóór de aanmelding</a:t>
            </a:r>
          </a:p>
          <a:p>
            <a:endParaRPr lang="nl-NL" dirty="0">
              <a:latin typeface="Gotham Rounded Book" pitchFamily="50" charset="0"/>
            </a:endParaRPr>
          </a:p>
          <a:p>
            <a:pPr marL="285750" indent="-285750">
              <a:buBlip>
                <a:blip r:embed="rId4"/>
              </a:buBlip>
            </a:pPr>
            <a:r>
              <a:rPr lang="nl-NL" dirty="0">
                <a:latin typeface="Gotham Rounded Book" pitchFamily="50" charset="0"/>
              </a:rPr>
              <a:t>Communiceer donderdag 28 maart ouders aanmelden (let op, goede vrijdag, tweede paasdag en weekend)</a:t>
            </a:r>
          </a:p>
          <a:p>
            <a:endParaRPr lang="nl-NL" dirty="0">
              <a:latin typeface="Gotham Rounded Book" pitchFamily="50" charset="0"/>
            </a:endParaRPr>
          </a:p>
          <a:p>
            <a:pPr marL="285750" indent="-285750">
              <a:buBlip>
                <a:blip r:embed="rId4"/>
              </a:buBlip>
            </a:pPr>
            <a:r>
              <a:rPr lang="nl-NL" dirty="0">
                <a:latin typeface="Gotham Rounded Book" pitchFamily="50" charset="0"/>
              </a:rPr>
              <a:t>PO moet aanmelding doorsturen naar VO (incl. OKR)</a:t>
            </a:r>
          </a:p>
          <a:p>
            <a:endParaRPr lang="nl-NL" dirty="0">
              <a:latin typeface="Gotham Rounded Book" pitchFamily="50" charset="0"/>
            </a:endParaRPr>
          </a:p>
        </p:txBody>
      </p:sp>
      <p:pic>
        <p:nvPicPr>
          <p:cNvPr id="5" name="Afbeelding 4" descr="Afbeelding met Graphics, Lettertype, logo, grafische vormgeving&#10;&#10;Automatisch gegenereerde beschrijving">
            <a:extLst>
              <a:ext uri="{FF2B5EF4-FFF2-40B4-BE49-F238E27FC236}">
                <a16:creationId xmlns:a16="http://schemas.microsoft.com/office/drawing/2014/main" id="{34814D9E-9A89-32C9-13E6-4DF0D04E79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230767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C8333-06CB-4116-9F24-450D36B0CD4F}"/>
              </a:ext>
            </a:extLst>
          </p:cNvPr>
          <p:cNvSpPr>
            <a:spLocks noGrp="1"/>
          </p:cNvSpPr>
          <p:nvPr>
            <p:ph type="title"/>
          </p:nvPr>
        </p:nvSpPr>
        <p:spPr>
          <a:xfrm>
            <a:off x="1406716" y="457200"/>
            <a:ext cx="7609268" cy="1600200"/>
          </a:xfrm>
        </p:spPr>
        <p:txBody>
          <a:bodyPr>
            <a:normAutofit/>
          </a:bodyPr>
          <a:lstStyle/>
          <a:p>
            <a:r>
              <a:rPr lang="nl-NL" dirty="0">
                <a:latin typeface="Gotham Rounded Bold" panose="02000000000000000000" pitchFamily="50" charset="0"/>
              </a:rPr>
              <a:t>Implicaties Wet Doorstroomtoets VO</a:t>
            </a:r>
          </a:p>
        </p:txBody>
      </p:sp>
      <p:sp>
        <p:nvSpPr>
          <p:cNvPr id="3" name="Tijdelijke aanduiding voor inhoud 2">
            <a:extLst>
              <a:ext uri="{FF2B5EF4-FFF2-40B4-BE49-F238E27FC236}">
                <a16:creationId xmlns:a16="http://schemas.microsoft.com/office/drawing/2014/main" id="{61E7CFF8-EFB3-4F36-A11F-2BB4C1E242CA}"/>
              </a:ext>
            </a:extLst>
          </p:cNvPr>
          <p:cNvSpPr>
            <a:spLocks noGrp="1"/>
          </p:cNvSpPr>
          <p:nvPr>
            <p:ph idx="1"/>
          </p:nvPr>
        </p:nvSpPr>
        <p:spPr/>
        <p:txBody>
          <a:bodyPr/>
          <a:lstStyle/>
          <a:p>
            <a:pPr marL="0" indent="0">
              <a:buNone/>
            </a:pPr>
            <a:endParaRPr lang="nl-NL" dirty="0">
              <a:latin typeface="Gotham Rounded Book" pitchFamily="50" charset="0"/>
            </a:endParaRPr>
          </a:p>
          <a:p>
            <a:endParaRPr lang="nl-NL" dirty="0"/>
          </a:p>
          <a:p>
            <a:endParaRPr lang="nl-NL" dirty="0"/>
          </a:p>
          <a:p>
            <a:endParaRPr lang="nl-NL" dirty="0"/>
          </a:p>
          <a:p>
            <a:endParaRPr lang="nl-NL" dirty="0"/>
          </a:p>
          <a:p>
            <a:endParaRPr lang="nl-NL" dirty="0"/>
          </a:p>
        </p:txBody>
      </p:sp>
      <p:sp>
        <p:nvSpPr>
          <p:cNvPr id="4" name="Tijdelijke aanduiding voor tekst 3">
            <a:extLst>
              <a:ext uri="{FF2B5EF4-FFF2-40B4-BE49-F238E27FC236}">
                <a16:creationId xmlns:a16="http://schemas.microsoft.com/office/drawing/2014/main" id="{2C2EB92D-5A6F-3298-B679-8CEED784B1AD}"/>
              </a:ext>
            </a:extLst>
          </p:cNvPr>
          <p:cNvSpPr>
            <a:spLocks noGrp="1"/>
          </p:cNvSpPr>
          <p:nvPr>
            <p:ph type="body" sz="half" idx="2"/>
          </p:nvPr>
        </p:nvSpPr>
        <p:spPr>
          <a:xfrm>
            <a:off x="839788" y="2057399"/>
            <a:ext cx="8743124" cy="4710687"/>
          </a:xfrm>
        </p:spPr>
        <p:txBody>
          <a:bodyPr>
            <a:normAutofit/>
          </a:bodyPr>
          <a:lstStyle/>
          <a:p>
            <a:endParaRPr lang="nl-NL" dirty="0">
              <a:latin typeface="Gotham Rounded Book" pitchFamily="50" charset="0"/>
            </a:endParaRPr>
          </a:p>
          <a:p>
            <a:pPr marL="285750" indent="-285750">
              <a:buBlip>
                <a:blip r:embed="rId2"/>
              </a:buBlip>
            </a:pPr>
            <a:r>
              <a:rPr lang="nl-NL" dirty="0">
                <a:latin typeface="Gotham Rounded Book" pitchFamily="50" charset="0"/>
              </a:rPr>
              <a:t>Tussen 25 en 31 maart komen alle aanmeldingen binnen </a:t>
            </a:r>
          </a:p>
          <a:p>
            <a:endParaRPr lang="nl-NL" dirty="0">
              <a:latin typeface="Gotham Rounded Book" pitchFamily="50" charset="0"/>
            </a:endParaRPr>
          </a:p>
          <a:p>
            <a:pPr marL="285750" indent="-285750">
              <a:buBlip>
                <a:blip r:embed="rId2"/>
              </a:buBlip>
            </a:pPr>
            <a:r>
              <a:rPr lang="nl-NL" dirty="0">
                <a:latin typeface="Gotham Rounded Book" pitchFamily="50" charset="0"/>
              </a:rPr>
              <a:t>Buitenleerlingen (maar ook leerlingen van de </a:t>
            </a:r>
            <a:r>
              <a:rPr lang="nl-NL" dirty="0" err="1">
                <a:latin typeface="Gotham Rounded Book" pitchFamily="50" charset="0"/>
              </a:rPr>
              <a:t>isk</a:t>
            </a:r>
            <a:r>
              <a:rPr lang="nl-NL" dirty="0">
                <a:latin typeface="Gotham Rounded Book" pitchFamily="50" charset="0"/>
              </a:rPr>
              <a:t>) kunnen alleen in die week ingevoerd worden in ELK</a:t>
            </a:r>
            <a:br>
              <a:rPr lang="nl-NL" dirty="0">
                <a:latin typeface="Gotham Rounded Book" pitchFamily="50" charset="0"/>
              </a:rPr>
            </a:br>
            <a:endParaRPr lang="nl-NL" dirty="0">
              <a:latin typeface="Gotham Rounded Book" pitchFamily="50" charset="0"/>
            </a:endParaRPr>
          </a:p>
          <a:p>
            <a:pPr marL="285750" indent="-285750">
              <a:buBlip>
                <a:blip r:embed="rId2"/>
              </a:buBlip>
            </a:pPr>
            <a:r>
              <a:rPr lang="nl-NL" dirty="0">
                <a:latin typeface="Gotham Rounded Book" pitchFamily="50" charset="0"/>
              </a:rPr>
              <a:t>Tijdpad tussen verwerking aanmeldingen en loting is korter (slechts 11 werkdagen voor behandelen voorrang en 13 werkdagen tot capaciteit duidelijk moet zijn)</a:t>
            </a:r>
            <a:br>
              <a:rPr lang="nl-NL" dirty="0">
                <a:latin typeface="Gotham Rounded Book" pitchFamily="50" charset="0"/>
              </a:rPr>
            </a:br>
            <a:endParaRPr lang="nl-NL" dirty="0">
              <a:latin typeface="Gotham Rounded Book" pitchFamily="50" charset="0"/>
            </a:endParaRPr>
          </a:p>
          <a:p>
            <a:pPr marL="285750" indent="-285750">
              <a:buBlip>
                <a:blip r:embed="rId2"/>
              </a:buBlip>
            </a:pPr>
            <a:r>
              <a:rPr lang="nl-NL" dirty="0">
                <a:latin typeface="Gotham Rounded Book" pitchFamily="50" charset="0"/>
              </a:rPr>
              <a:t>Houdt bij eerste screening </a:t>
            </a:r>
            <a:r>
              <a:rPr lang="nl-NL" dirty="0" err="1">
                <a:latin typeface="Gotham Rounded Book" pitchFamily="50" charset="0"/>
              </a:rPr>
              <a:t>okr’s</a:t>
            </a:r>
            <a:r>
              <a:rPr lang="nl-NL" dirty="0">
                <a:latin typeface="Gotham Rounded Book" pitchFamily="50" charset="0"/>
              </a:rPr>
              <a:t> korte lijntjes met po voor vragen/ onduidelijkheden</a:t>
            </a:r>
          </a:p>
          <a:p>
            <a:endParaRPr lang="nl-NL" dirty="0">
              <a:latin typeface="Gotham Rounded Book" pitchFamily="50" charset="0"/>
            </a:endParaRPr>
          </a:p>
          <a:p>
            <a:pPr marL="285750" indent="-285750">
              <a:buBlip>
                <a:blip r:embed="rId2"/>
              </a:buBlip>
            </a:pPr>
            <a:r>
              <a:rPr lang="nl-NL" dirty="0">
                <a:latin typeface="Gotham Rounded Book" pitchFamily="50" charset="0"/>
              </a:rPr>
              <a:t>Volledige inhoudelijke behandeling okr kan ook na plaatsing</a:t>
            </a:r>
          </a:p>
        </p:txBody>
      </p:sp>
      <p:pic>
        <p:nvPicPr>
          <p:cNvPr id="5" name="Afbeelding 4" descr="Afbeelding met Graphics, Lettertype, logo, grafische vormgeving&#10;&#10;Automatisch gegenereerde beschrijving">
            <a:extLst>
              <a:ext uri="{FF2B5EF4-FFF2-40B4-BE49-F238E27FC236}">
                <a16:creationId xmlns:a16="http://schemas.microsoft.com/office/drawing/2014/main" id="{34814D9E-9A89-32C9-13E6-4DF0D04E7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191453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C8333-06CB-4116-9F24-450D36B0CD4F}"/>
              </a:ext>
            </a:extLst>
          </p:cNvPr>
          <p:cNvSpPr>
            <a:spLocks noGrp="1"/>
          </p:cNvSpPr>
          <p:nvPr>
            <p:ph type="title"/>
          </p:nvPr>
        </p:nvSpPr>
        <p:spPr>
          <a:xfrm>
            <a:off x="3724503" y="928518"/>
            <a:ext cx="5440939" cy="593895"/>
          </a:xfrm>
        </p:spPr>
        <p:txBody>
          <a:bodyPr>
            <a:normAutofit/>
          </a:bodyPr>
          <a:lstStyle/>
          <a:p>
            <a:r>
              <a:rPr lang="nl-NL" dirty="0">
                <a:latin typeface="Gotham Rounded Bold" panose="02000000000000000000" pitchFamily="50" charset="0"/>
              </a:rPr>
              <a:t>Aanmeldingen 2024</a:t>
            </a:r>
          </a:p>
        </p:txBody>
      </p:sp>
      <p:sp>
        <p:nvSpPr>
          <p:cNvPr id="3" name="Tijdelijke aanduiding voor inhoud 2">
            <a:extLst>
              <a:ext uri="{FF2B5EF4-FFF2-40B4-BE49-F238E27FC236}">
                <a16:creationId xmlns:a16="http://schemas.microsoft.com/office/drawing/2014/main" id="{61E7CFF8-EFB3-4F36-A11F-2BB4C1E242CA}"/>
              </a:ext>
            </a:extLst>
          </p:cNvPr>
          <p:cNvSpPr>
            <a:spLocks noGrp="1"/>
          </p:cNvSpPr>
          <p:nvPr>
            <p:ph idx="1"/>
          </p:nvPr>
        </p:nvSpPr>
        <p:spPr/>
        <p:txBody>
          <a:bodyPr/>
          <a:lstStyle/>
          <a:p>
            <a:pPr marL="0" indent="0">
              <a:buNone/>
            </a:pPr>
            <a:endParaRPr lang="nl-NL" dirty="0">
              <a:latin typeface="Gotham Rounded Book" pitchFamily="50" charset="0"/>
            </a:endParaRPr>
          </a:p>
          <a:p>
            <a:endParaRPr lang="nl-NL" dirty="0"/>
          </a:p>
          <a:p>
            <a:endParaRPr lang="nl-NL" dirty="0"/>
          </a:p>
          <a:p>
            <a:endParaRPr lang="nl-NL" dirty="0"/>
          </a:p>
          <a:p>
            <a:endParaRPr lang="nl-NL" dirty="0"/>
          </a:p>
          <a:p>
            <a:endParaRPr lang="nl-NL" dirty="0"/>
          </a:p>
        </p:txBody>
      </p:sp>
      <p:sp>
        <p:nvSpPr>
          <p:cNvPr id="4" name="Tijdelijke aanduiding voor tekst 3">
            <a:extLst>
              <a:ext uri="{FF2B5EF4-FFF2-40B4-BE49-F238E27FC236}">
                <a16:creationId xmlns:a16="http://schemas.microsoft.com/office/drawing/2014/main" id="{2C2EB92D-5A6F-3298-B679-8CEED784B1AD}"/>
              </a:ext>
            </a:extLst>
          </p:cNvPr>
          <p:cNvSpPr>
            <a:spLocks noGrp="1"/>
          </p:cNvSpPr>
          <p:nvPr>
            <p:ph type="body" sz="half" idx="2"/>
          </p:nvPr>
        </p:nvSpPr>
        <p:spPr>
          <a:xfrm>
            <a:off x="839787" y="1744889"/>
            <a:ext cx="10416041" cy="4873625"/>
          </a:xfrm>
        </p:spPr>
        <p:txBody>
          <a:bodyPr>
            <a:normAutofit/>
          </a:bodyPr>
          <a:lstStyle/>
          <a:p>
            <a:pPr>
              <a:buBlip>
                <a:blip r:embed="rId2"/>
              </a:buBlip>
            </a:pPr>
            <a:endParaRPr lang="nl-NL" dirty="0">
              <a:latin typeface="Gotham Rounded Book" pitchFamily="50" charset="0"/>
            </a:endParaRPr>
          </a:p>
          <a:p>
            <a:pPr marL="285750" indent="-285750">
              <a:buBlip>
                <a:blip r:embed="rId3"/>
              </a:buBlip>
            </a:pPr>
            <a:r>
              <a:rPr lang="nl-NL" dirty="0">
                <a:latin typeface="Gotham Rounded Book" pitchFamily="50" charset="0"/>
              </a:rPr>
              <a:t> Controleer goed of alle NAW gegevens van leerlingen nog kloppen voordat het dossier naar de vo-school gaat (stamkaart controle)</a:t>
            </a:r>
          </a:p>
          <a:p>
            <a:pPr marL="285750" indent="-285750">
              <a:buBlip>
                <a:blip r:embed="rId3"/>
              </a:buBlip>
            </a:pPr>
            <a:endParaRPr lang="nl-NL" dirty="0">
              <a:latin typeface="Gotham Rounded Book" pitchFamily="50" charset="0"/>
            </a:endParaRPr>
          </a:p>
          <a:p>
            <a:pPr marL="285750" indent="-285750">
              <a:buBlip>
                <a:blip r:embed="rId3"/>
              </a:buBlip>
            </a:pPr>
            <a:r>
              <a:rPr lang="nl-NL" dirty="0">
                <a:latin typeface="Gotham Rounded Book" pitchFamily="50" charset="0"/>
              </a:rPr>
              <a:t>Plaatsingsadvies: vmbo met aandacht voor extra ondersteuningsbehoefte (voorheen opdc)</a:t>
            </a:r>
          </a:p>
          <a:p>
            <a:pPr marL="285750" indent="-285750">
              <a:buBlip>
                <a:blip r:embed="rId3"/>
              </a:buBlip>
            </a:pPr>
            <a:endParaRPr lang="nl-NL" dirty="0">
              <a:latin typeface="Gotham Rounded Book" pitchFamily="50" charset="0"/>
            </a:endParaRPr>
          </a:p>
          <a:p>
            <a:pPr marL="285750" indent="-285750">
              <a:buBlip>
                <a:blip r:embed="rId3"/>
              </a:buBlip>
            </a:pPr>
            <a:r>
              <a:rPr lang="nl-NL" dirty="0">
                <a:latin typeface="Gotham Rounded Book" pitchFamily="50" charset="0"/>
              </a:rPr>
              <a:t>Onderbouwing/ aanvullende informatie in het okr (bijlage 6 van het beleidsdocument)</a:t>
            </a:r>
          </a:p>
          <a:p>
            <a:endParaRPr lang="nl-NL" dirty="0">
              <a:latin typeface="Gotham Rounded Book" pitchFamily="50" charset="0"/>
            </a:endParaRPr>
          </a:p>
          <a:p>
            <a:pPr marL="285750" indent="-285750">
              <a:buBlip>
                <a:blip r:embed="rId3"/>
              </a:buBlip>
            </a:pPr>
            <a:r>
              <a:rPr lang="nl-NL" dirty="0">
                <a:latin typeface="Gotham Rounded Book" pitchFamily="50" charset="0"/>
              </a:rPr>
              <a:t> Bij twijfel of vragen, maak gebruik van consultatiegesprekken (drie rondes: november tot januari – maart – juni (eind gr 7))</a:t>
            </a:r>
            <a:br>
              <a:rPr lang="nl-NL" dirty="0">
                <a:latin typeface="Gotham Rounded Book" pitchFamily="50" charset="0"/>
              </a:rPr>
            </a:br>
            <a:endParaRPr lang="nl-NL" dirty="0">
              <a:latin typeface="Gotham Rounded Book" pitchFamily="50" charset="0"/>
            </a:endParaRPr>
          </a:p>
          <a:p>
            <a:pPr marL="285750" indent="-285750">
              <a:buBlip>
                <a:blip r:embed="rId3"/>
              </a:buBlip>
            </a:pPr>
            <a:r>
              <a:rPr lang="nl-NL" dirty="0">
                <a:latin typeface="Gotham Rounded Book" pitchFamily="50" charset="0"/>
              </a:rPr>
              <a:t>Nieuwe regeling screenings- en testinstrumenten bekend (LIB toetsen nu toegestaan, maar geen echte adaptieve toets</a:t>
            </a:r>
          </a:p>
          <a:p>
            <a:pPr marL="285750" indent="-285750">
              <a:buBlip>
                <a:blip r:embed="rId3"/>
              </a:buBlip>
            </a:pPr>
            <a:endParaRPr lang="nl-NL" dirty="0">
              <a:latin typeface="Gotham Rounded Book" pitchFamily="50" charset="0"/>
            </a:endParaRPr>
          </a:p>
          <a:p>
            <a:pPr marL="285750" indent="-285750">
              <a:buBlip>
                <a:blip r:embed="rId3"/>
              </a:buBlip>
            </a:pPr>
            <a:endParaRPr lang="nl-NL" dirty="0"/>
          </a:p>
        </p:txBody>
      </p:sp>
      <p:pic>
        <p:nvPicPr>
          <p:cNvPr id="5" name="Afbeelding 4" descr="Afbeelding met Graphics, Lettertype, logo, grafische vormgeving&#10;&#10;Automatisch gegenereerde beschrijving">
            <a:extLst>
              <a:ext uri="{FF2B5EF4-FFF2-40B4-BE49-F238E27FC236}">
                <a16:creationId xmlns:a16="http://schemas.microsoft.com/office/drawing/2014/main" id="{3A24509E-507C-8ACF-F805-489D69F1A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278441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C8333-06CB-4116-9F24-450D36B0CD4F}"/>
              </a:ext>
            </a:extLst>
          </p:cNvPr>
          <p:cNvSpPr>
            <a:spLocks noGrp="1"/>
          </p:cNvSpPr>
          <p:nvPr>
            <p:ph type="title"/>
          </p:nvPr>
        </p:nvSpPr>
        <p:spPr>
          <a:xfrm>
            <a:off x="839788" y="457200"/>
            <a:ext cx="5440939" cy="1600200"/>
          </a:xfrm>
        </p:spPr>
        <p:txBody>
          <a:bodyPr>
            <a:normAutofit/>
          </a:bodyPr>
          <a:lstStyle/>
          <a:p>
            <a:r>
              <a:rPr lang="nl-NL" dirty="0">
                <a:latin typeface="Gotham Rounded Bold" panose="02000000000000000000" pitchFamily="50" charset="0"/>
              </a:rPr>
              <a:t>De Keuzegids 2024</a:t>
            </a:r>
          </a:p>
        </p:txBody>
      </p:sp>
      <p:sp>
        <p:nvSpPr>
          <p:cNvPr id="3" name="Tijdelijke aanduiding voor inhoud 2">
            <a:extLst>
              <a:ext uri="{FF2B5EF4-FFF2-40B4-BE49-F238E27FC236}">
                <a16:creationId xmlns:a16="http://schemas.microsoft.com/office/drawing/2014/main" id="{61E7CFF8-EFB3-4F36-A11F-2BB4C1E242CA}"/>
              </a:ext>
            </a:extLst>
          </p:cNvPr>
          <p:cNvSpPr>
            <a:spLocks noGrp="1"/>
          </p:cNvSpPr>
          <p:nvPr>
            <p:ph idx="1"/>
          </p:nvPr>
        </p:nvSpPr>
        <p:spPr/>
        <p:txBody>
          <a:bodyPr/>
          <a:lstStyle/>
          <a:p>
            <a:pPr marL="0" indent="0">
              <a:buNone/>
            </a:pPr>
            <a:endParaRPr lang="nl-NL" dirty="0">
              <a:latin typeface="Gotham Rounded Book" pitchFamily="50" charset="0"/>
            </a:endParaRPr>
          </a:p>
          <a:p>
            <a:endParaRPr lang="nl-NL" dirty="0"/>
          </a:p>
          <a:p>
            <a:endParaRPr lang="nl-NL" dirty="0"/>
          </a:p>
          <a:p>
            <a:endParaRPr lang="nl-NL" dirty="0"/>
          </a:p>
          <a:p>
            <a:endParaRPr lang="nl-NL" dirty="0"/>
          </a:p>
          <a:p>
            <a:endParaRPr lang="nl-NL" dirty="0"/>
          </a:p>
        </p:txBody>
      </p:sp>
      <p:sp>
        <p:nvSpPr>
          <p:cNvPr id="4" name="Tijdelijke aanduiding voor tekst 3">
            <a:extLst>
              <a:ext uri="{FF2B5EF4-FFF2-40B4-BE49-F238E27FC236}">
                <a16:creationId xmlns:a16="http://schemas.microsoft.com/office/drawing/2014/main" id="{2C2EB92D-5A6F-3298-B679-8CEED784B1AD}"/>
              </a:ext>
            </a:extLst>
          </p:cNvPr>
          <p:cNvSpPr>
            <a:spLocks noGrp="1"/>
          </p:cNvSpPr>
          <p:nvPr>
            <p:ph type="body" sz="half" idx="2"/>
          </p:nvPr>
        </p:nvSpPr>
        <p:spPr>
          <a:xfrm>
            <a:off x="839788" y="2057400"/>
            <a:ext cx="5256212" cy="3811588"/>
          </a:xfrm>
        </p:spPr>
        <p:txBody>
          <a:bodyPr>
            <a:normAutofit/>
          </a:bodyPr>
          <a:lstStyle/>
          <a:p>
            <a:pPr>
              <a:buBlip>
                <a:blip r:embed="rId2"/>
              </a:buBlip>
            </a:pPr>
            <a:endParaRPr lang="nl-NL" dirty="0">
              <a:latin typeface="Gotham Rounded Book" pitchFamily="50" charset="0"/>
            </a:endParaRPr>
          </a:p>
          <a:p>
            <a:pPr marL="285750" indent="-285750">
              <a:buBlip>
                <a:blip r:embed="rId3"/>
              </a:buBlip>
            </a:pPr>
            <a:r>
              <a:rPr lang="nl-NL" dirty="0">
                <a:latin typeface="Gotham Rounded Book" pitchFamily="50" charset="0"/>
              </a:rPr>
              <a:t> In de week van 30 oktober t/m 4 november levering op scholen</a:t>
            </a:r>
          </a:p>
          <a:p>
            <a:pPr marL="285750" indent="-285750">
              <a:buBlip>
                <a:blip r:embed="rId3"/>
              </a:buBlip>
            </a:pPr>
            <a:endParaRPr lang="nl-NL" dirty="0">
              <a:latin typeface="Gotham Rounded Book" pitchFamily="50" charset="0"/>
            </a:endParaRPr>
          </a:p>
          <a:p>
            <a:pPr marL="285750" indent="-285750">
              <a:buBlip>
                <a:blip r:embed="rId3"/>
              </a:buBlip>
            </a:pPr>
            <a:r>
              <a:rPr lang="nl-NL" dirty="0">
                <a:latin typeface="Gotham Rounded Book" pitchFamily="50" charset="0"/>
              </a:rPr>
              <a:t>Vanaf 1 november te zien op </a:t>
            </a:r>
            <a:r>
              <a:rPr lang="nl-NL" dirty="0">
                <a:latin typeface="Gotham Rounded Book" pitchFamily="50" charset="0"/>
                <a:hlinkClick r:id="rId4"/>
              </a:rPr>
              <a:t>www.povo-zaanstreek.nl</a:t>
            </a:r>
            <a:r>
              <a:rPr lang="nl-NL" dirty="0">
                <a:latin typeface="Gotham Rounded Book" pitchFamily="50" charset="0"/>
              </a:rPr>
              <a:t> </a:t>
            </a:r>
            <a:endParaRPr lang="nl-NL" dirty="0"/>
          </a:p>
        </p:txBody>
      </p:sp>
      <p:pic>
        <p:nvPicPr>
          <p:cNvPr id="5" name="Afbeelding 4" descr="Afbeelding met Graphics, Lettertype, logo, grafische vormgeving&#10;&#10;Automatisch gegenereerde beschrijving">
            <a:extLst>
              <a:ext uri="{FF2B5EF4-FFF2-40B4-BE49-F238E27FC236}">
                <a16:creationId xmlns:a16="http://schemas.microsoft.com/office/drawing/2014/main" id="{61CF18EF-E996-7A7B-F381-37C7B1943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pic>
        <p:nvPicPr>
          <p:cNvPr id="8" name="Afbeelding 7">
            <a:extLst>
              <a:ext uri="{FF2B5EF4-FFF2-40B4-BE49-F238E27FC236}">
                <a16:creationId xmlns:a16="http://schemas.microsoft.com/office/drawing/2014/main" id="{FBF2BA00-6365-9D66-B6D0-7D3DDA9B824C}"/>
              </a:ext>
            </a:extLst>
          </p:cNvPr>
          <p:cNvPicPr>
            <a:picLocks noChangeAspect="1"/>
          </p:cNvPicPr>
          <p:nvPr/>
        </p:nvPicPr>
        <p:blipFill>
          <a:blip r:embed="rId6"/>
          <a:stretch>
            <a:fillRect/>
          </a:stretch>
        </p:blipFill>
        <p:spPr>
          <a:xfrm>
            <a:off x="6484015" y="861218"/>
            <a:ext cx="3759393" cy="5277121"/>
          </a:xfrm>
          <a:prstGeom prst="rect">
            <a:avLst/>
          </a:prstGeom>
        </p:spPr>
      </p:pic>
    </p:spTree>
    <p:extLst>
      <p:ext uri="{BB962C8B-B14F-4D97-AF65-F5344CB8AC3E}">
        <p14:creationId xmlns:p14="http://schemas.microsoft.com/office/powerpoint/2010/main" val="413429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C8333-06CB-4116-9F24-450D36B0CD4F}"/>
              </a:ext>
            </a:extLst>
          </p:cNvPr>
          <p:cNvSpPr>
            <a:spLocks noGrp="1"/>
          </p:cNvSpPr>
          <p:nvPr>
            <p:ph type="title"/>
          </p:nvPr>
        </p:nvSpPr>
        <p:spPr>
          <a:xfrm>
            <a:off x="836612" y="622446"/>
            <a:ext cx="5440939" cy="1600200"/>
          </a:xfrm>
        </p:spPr>
        <p:txBody>
          <a:bodyPr>
            <a:normAutofit/>
          </a:bodyPr>
          <a:lstStyle/>
          <a:p>
            <a:r>
              <a:rPr lang="nl-NL" dirty="0">
                <a:latin typeface="Gotham Rounded Bold" panose="02000000000000000000" pitchFamily="50" charset="0"/>
              </a:rPr>
              <a:t>Belangrijk</a:t>
            </a:r>
            <a:br>
              <a:rPr lang="nl-NL" dirty="0">
                <a:latin typeface="Gotham Rounded Bold" panose="02000000000000000000" pitchFamily="50" charset="0"/>
              </a:rPr>
            </a:br>
            <a:br>
              <a:rPr lang="nl-NL" dirty="0">
                <a:latin typeface="Gotham Rounded Bold" panose="02000000000000000000" pitchFamily="50" charset="0"/>
              </a:rPr>
            </a:br>
            <a:r>
              <a:rPr lang="nl-NL" sz="2000" dirty="0">
                <a:latin typeface="Gotham Rounded Bold" panose="02000000000000000000" pitchFamily="50" charset="0"/>
              </a:rPr>
              <a:t>vanaf 1 november online</a:t>
            </a:r>
            <a:endParaRPr lang="nl-NL" dirty="0">
              <a:latin typeface="Gotham Rounded Bold" panose="02000000000000000000" pitchFamily="50" charset="0"/>
            </a:endParaRPr>
          </a:p>
        </p:txBody>
      </p:sp>
      <p:sp>
        <p:nvSpPr>
          <p:cNvPr id="3" name="Tijdelijke aanduiding voor inhoud 2">
            <a:extLst>
              <a:ext uri="{FF2B5EF4-FFF2-40B4-BE49-F238E27FC236}">
                <a16:creationId xmlns:a16="http://schemas.microsoft.com/office/drawing/2014/main" id="{61E7CFF8-EFB3-4F36-A11F-2BB4C1E242CA}"/>
              </a:ext>
            </a:extLst>
          </p:cNvPr>
          <p:cNvSpPr>
            <a:spLocks noGrp="1"/>
          </p:cNvSpPr>
          <p:nvPr>
            <p:ph idx="1"/>
          </p:nvPr>
        </p:nvSpPr>
        <p:spPr/>
        <p:txBody>
          <a:bodyPr/>
          <a:lstStyle/>
          <a:p>
            <a:pPr marL="0" indent="0">
              <a:buNone/>
            </a:pPr>
            <a:endParaRPr lang="nl-NL" dirty="0">
              <a:latin typeface="Gotham Rounded Book" pitchFamily="50" charset="0"/>
            </a:endParaRPr>
          </a:p>
          <a:p>
            <a:endParaRPr lang="nl-NL" dirty="0"/>
          </a:p>
          <a:p>
            <a:endParaRPr lang="nl-NL" dirty="0"/>
          </a:p>
          <a:p>
            <a:endParaRPr lang="nl-NL" dirty="0"/>
          </a:p>
          <a:p>
            <a:endParaRPr lang="nl-NL" dirty="0"/>
          </a:p>
          <a:p>
            <a:endParaRPr lang="nl-NL" dirty="0"/>
          </a:p>
        </p:txBody>
      </p:sp>
      <p:sp>
        <p:nvSpPr>
          <p:cNvPr id="4" name="Tijdelijke aanduiding voor tekst 3">
            <a:extLst>
              <a:ext uri="{FF2B5EF4-FFF2-40B4-BE49-F238E27FC236}">
                <a16:creationId xmlns:a16="http://schemas.microsoft.com/office/drawing/2014/main" id="{2C2EB92D-5A6F-3298-B679-8CEED784B1AD}"/>
              </a:ext>
            </a:extLst>
          </p:cNvPr>
          <p:cNvSpPr>
            <a:spLocks noGrp="1"/>
          </p:cNvSpPr>
          <p:nvPr>
            <p:ph type="body" sz="half" idx="2"/>
          </p:nvPr>
        </p:nvSpPr>
        <p:spPr>
          <a:xfrm>
            <a:off x="836612" y="2232891"/>
            <a:ext cx="5256212" cy="3811588"/>
          </a:xfrm>
        </p:spPr>
        <p:txBody>
          <a:bodyPr>
            <a:normAutofit/>
          </a:bodyPr>
          <a:lstStyle/>
          <a:p>
            <a:pPr marL="285750" indent="-285750">
              <a:buBlip>
                <a:blip r:embed="rId2"/>
              </a:buBlip>
            </a:pPr>
            <a:endParaRPr lang="nl-NL" dirty="0">
              <a:latin typeface="Gotham Rounded Book" pitchFamily="50" charset="0"/>
            </a:endParaRPr>
          </a:p>
          <a:p>
            <a:pPr marL="285750" indent="-285750">
              <a:buBlip>
                <a:blip r:embed="rId2"/>
              </a:buBlip>
            </a:pPr>
            <a:r>
              <a:rPr lang="nl-NL" dirty="0">
                <a:latin typeface="Gotham Rounded Book" pitchFamily="50" charset="0"/>
              </a:rPr>
              <a:t> Pagina voor professionals: </a:t>
            </a:r>
            <a:r>
              <a:rPr lang="nl-NL" dirty="0">
                <a:latin typeface="Gotham Rounded Book" pitchFamily="50" charset="0"/>
                <a:hlinkClick r:id="rId3"/>
              </a:rPr>
              <a:t>www.povo-zaanstreek.nl/documentatie</a:t>
            </a:r>
            <a:endParaRPr lang="nl-NL" dirty="0">
              <a:latin typeface="Gotham Rounded Book" pitchFamily="50" charset="0"/>
            </a:endParaRPr>
          </a:p>
          <a:p>
            <a:pPr marL="285750" indent="-285750">
              <a:buBlip>
                <a:blip r:embed="rId2"/>
              </a:buBlip>
            </a:pPr>
            <a:endParaRPr lang="nl-NL" dirty="0">
              <a:latin typeface="Gotham Rounded Book" pitchFamily="50" charset="0"/>
            </a:endParaRPr>
          </a:p>
          <a:p>
            <a:pPr marL="285750" indent="-285750">
              <a:buBlip>
                <a:blip r:embed="rId2"/>
              </a:buBlip>
            </a:pPr>
            <a:r>
              <a:rPr lang="nl-NL" dirty="0">
                <a:latin typeface="Gotham Rounded Book" pitchFamily="50" charset="0"/>
              </a:rPr>
              <a:t> Pagina voor ouders op de POVO-website </a:t>
            </a:r>
            <a:r>
              <a:rPr lang="nl-NL" dirty="0">
                <a:latin typeface="Gotham Rounded Book" pitchFamily="50" charset="0"/>
                <a:hlinkClick r:id="rId4"/>
              </a:rPr>
              <a:t>www.povo-zaanstreek.nl/documentatievoorouders</a:t>
            </a:r>
            <a:r>
              <a:rPr lang="nl-NL" dirty="0">
                <a:latin typeface="Gotham Rounded Book" pitchFamily="50" charset="0"/>
              </a:rPr>
              <a:t> </a:t>
            </a:r>
          </a:p>
          <a:p>
            <a:endParaRPr lang="nl-NL" dirty="0">
              <a:latin typeface="Gotham Rounded Book" pitchFamily="50" charset="0"/>
            </a:endParaRPr>
          </a:p>
        </p:txBody>
      </p:sp>
      <p:pic>
        <p:nvPicPr>
          <p:cNvPr id="5" name="Afbeelding 4" descr="Afbeelding met Graphics, Lettertype, logo, grafische vormgeving&#10;&#10;Automatisch gegenereerde beschrijving">
            <a:extLst>
              <a:ext uri="{FF2B5EF4-FFF2-40B4-BE49-F238E27FC236}">
                <a16:creationId xmlns:a16="http://schemas.microsoft.com/office/drawing/2014/main" id="{A17743C9-8072-0F6D-201C-67AD62EE4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9913"/>
            <a:ext cx="1837498" cy="771305"/>
          </a:xfrm>
          <a:prstGeom prst="rect">
            <a:avLst/>
          </a:prstGeom>
        </p:spPr>
      </p:pic>
    </p:spTree>
    <p:extLst>
      <p:ext uri="{BB962C8B-B14F-4D97-AF65-F5344CB8AC3E}">
        <p14:creationId xmlns:p14="http://schemas.microsoft.com/office/powerpoint/2010/main" val="3581818914"/>
      </p:ext>
    </p:extLst>
  </p:cSld>
  <p:clrMapOvr>
    <a:masterClrMapping/>
  </p:clrMapOvr>
</p:sld>
</file>

<file path=ppt/theme/theme1.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62ba49-8acf-4889-a613-bd203169f2e6">
      <Terms xmlns="http://schemas.microsoft.com/office/infopath/2007/PartnerControls"/>
    </lcf76f155ced4ddcb4097134ff3c332f>
    <TaxCatchAll xmlns="819c8e4b-0b68-408f-85a3-39bdab162a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A2530015D3D9459B665B95A4D0CD53" ma:contentTypeVersion="18" ma:contentTypeDescription="Create a new document." ma:contentTypeScope="" ma:versionID="ccb4e9210df210686df2a1dcebba09b3">
  <xsd:schema xmlns:xsd="http://www.w3.org/2001/XMLSchema" xmlns:xs="http://www.w3.org/2001/XMLSchema" xmlns:p="http://schemas.microsoft.com/office/2006/metadata/properties" xmlns:ns2="9462ba49-8acf-4889-a613-bd203169f2e6" xmlns:ns3="819c8e4b-0b68-408f-85a3-39bdab162ad0" targetNamespace="http://schemas.microsoft.com/office/2006/metadata/properties" ma:root="true" ma:fieldsID="37f3557e7ea10609c38bd8e569302423" ns2:_="" ns3:_="">
    <xsd:import namespace="9462ba49-8acf-4889-a613-bd203169f2e6"/>
    <xsd:import namespace="819c8e4b-0b68-408f-85a3-39bdab162ad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2ba49-8acf-4889-a613-bd203169f2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dfff46b-99ea-4c45-add9-ba1d1a94b4c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9c8e4b-0b68-408f-85a3-39bdab162ad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0fed202-3493-4677-b694-93544258ba0d}" ma:internalName="TaxCatchAll" ma:showField="CatchAllData" ma:web="819c8e4b-0b68-408f-85a3-39bdab162a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D5E4E2-0CC3-400C-8F26-EB83C29195FE}">
  <ds:schemaRefs>
    <ds:schemaRef ds:uri="http://schemas.microsoft.com/office/2006/documentManagement/types"/>
    <ds:schemaRef ds:uri="http://purl.org/dc/dcmitype/"/>
    <ds:schemaRef ds:uri="9462ba49-8acf-4889-a613-bd203169f2e6"/>
    <ds:schemaRef ds:uri="http://purl.org/dc/terms/"/>
    <ds:schemaRef ds:uri="819c8e4b-0b68-408f-85a3-39bdab162ad0"/>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EB829C-29E5-42EE-AF0A-1C4A0E594918}">
  <ds:schemaRefs>
    <ds:schemaRef ds:uri="http://schemas.microsoft.com/sharepoint/v3/contenttype/forms"/>
  </ds:schemaRefs>
</ds:datastoreItem>
</file>

<file path=customXml/itemProps3.xml><?xml version="1.0" encoding="utf-8"?>
<ds:datastoreItem xmlns:ds="http://schemas.openxmlformats.org/officeDocument/2006/customXml" ds:itemID="{A0AF6500-98DD-46EC-91AE-00E73F8F2B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62ba49-8acf-4889-a613-bd203169f2e6"/>
    <ds:schemaRef ds:uri="819c8e4b-0b68-408f-85a3-39bdab162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1979</TotalTime>
  <Words>2096</Words>
  <Application>Microsoft Office PowerPoint</Application>
  <PresentationFormat>Breedbeeld</PresentationFormat>
  <Paragraphs>254</Paragraphs>
  <Slides>24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Calibri Light</vt:lpstr>
      <vt:lpstr>Gotham Rounded Bold</vt:lpstr>
      <vt:lpstr>Gotham Rounded Book</vt:lpstr>
      <vt:lpstr>1_Kantoorthema</vt:lpstr>
      <vt:lpstr>POVO Avond </vt:lpstr>
      <vt:lpstr>Inhoud </vt:lpstr>
      <vt:lpstr>Wet Doorstroomtoets PO</vt:lpstr>
      <vt:lpstr>Proces van aanmelding en inschrijving</vt:lpstr>
      <vt:lpstr>Implicaties Wet Doorstroomtoets PO</vt:lpstr>
      <vt:lpstr>Implicaties Wet Doorstroomtoets VO</vt:lpstr>
      <vt:lpstr>Aanmeldingen 2024</vt:lpstr>
      <vt:lpstr>De Keuzegids 2024</vt:lpstr>
      <vt:lpstr>Belangrijk  vanaf 1 november online</vt:lpstr>
      <vt:lpstr>PowerPoint-presentatie</vt:lpstr>
      <vt:lpstr>Wat is er onderzocht?</vt:lpstr>
      <vt:lpstr>Advisering</vt:lpstr>
      <vt:lpstr>Heroverweging</vt:lpstr>
      <vt:lpstr>Aanbod Brugklassen</vt:lpstr>
      <vt:lpstr>Wie is de doelgroep?</vt:lpstr>
      <vt:lpstr>Plaatsing brugklas (1/2)</vt:lpstr>
      <vt:lpstr>Plaatsing brugklas (2/2)</vt:lpstr>
      <vt:lpstr>Onderwijspositie 1/4</vt:lpstr>
      <vt:lpstr>Onderwijspositie 2/4 In 3 basis en 3 kader zitten de meeste leerlingen onder of op hun niveau van de basisschool </vt:lpstr>
      <vt:lpstr>  Onderwijspositie 3/4 In 3 kader en tl zitten veel leerlingen die zijn opgestroomd  </vt:lpstr>
      <vt:lpstr>Onderwijspositie 4/4</vt:lpstr>
      <vt:lpstr>Voorzichtige eerste conclusie</vt:lpstr>
      <vt:lpstr>Opdracht – PO &amp; VO in gesprek</vt:lpstr>
      <vt:lpstr>Gesprekstafels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Bottsje de Hoop</dc:creator>
  <cp:lastModifiedBy>Titia Woltring</cp:lastModifiedBy>
  <cp:revision>68</cp:revision>
  <dcterms:created xsi:type="dcterms:W3CDTF">2021-08-16T12:30:27Z</dcterms:created>
  <dcterms:modified xsi:type="dcterms:W3CDTF">2023-10-19T14:12:38Z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e6dba3-42c1-475e-beed-5d52002941fd_Enabled">
    <vt:lpwstr>true</vt:lpwstr>
  </property>
  <property fmtid="{D5CDD505-2E9C-101B-9397-08002B2CF9AE}" pid="3" name="MSIP_Label_f3e6dba3-42c1-475e-beed-5d52002941fd_SetDate">
    <vt:lpwstr>2021-08-16T12:30:27Z</vt:lpwstr>
  </property>
  <property fmtid="{D5CDD505-2E9C-101B-9397-08002B2CF9AE}" pid="4" name="MSIP_Label_f3e6dba3-42c1-475e-beed-5d52002941fd_Method">
    <vt:lpwstr>Standard</vt:lpwstr>
  </property>
  <property fmtid="{D5CDD505-2E9C-101B-9397-08002B2CF9AE}" pid="5" name="MSIP_Label_f3e6dba3-42c1-475e-beed-5d52002941fd_Name">
    <vt:lpwstr>Openbaar</vt:lpwstr>
  </property>
  <property fmtid="{D5CDD505-2E9C-101B-9397-08002B2CF9AE}" pid="6" name="MSIP_Label_f3e6dba3-42c1-475e-beed-5d52002941fd_SiteId">
    <vt:lpwstr>5b83389b-52c3-41b5-a90c-45ceabd80c71</vt:lpwstr>
  </property>
  <property fmtid="{D5CDD505-2E9C-101B-9397-08002B2CF9AE}" pid="7" name="MSIP_Label_f3e6dba3-42c1-475e-beed-5d52002941fd_ActionId">
    <vt:lpwstr>a1cc5de5-ac1c-46ac-8dd3-beaef44aa8f3</vt:lpwstr>
  </property>
  <property fmtid="{D5CDD505-2E9C-101B-9397-08002B2CF9AE}" pid="8" name="MSIP_Label_f3e6dba3-42c1-475e-beed-5d52002941fd_ContentBits">
    <vt:lpwstr>0</vt:lpwstr>
  </property>
  <property fmtid="{D5CDD505-2E9C-101B-9397-08002B2CF9AE}" pid="9" name="ContentTypeId">
    <vt:lpwstr>0x0101001CA2530015D3D9459B665B95A4D0CD53</vt:lpwstr>
  </property>
  <property fmtid="{D5CDD505-2E9C-101B-9397-08002B2CF9AE}" pid="10" name="MediaServiceImageTags">
    <vt:lpwstr/>
  </property>
</Properties>
</file>